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7" r:id="rId6"/>
    <p:sldId id="263" r:id="rId7"/>
    <p:sldId id="268" r:id="rId8"/>
    <p:sldId id="259" r:id="rId9"/>
    <p:sldId id="264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B7F6-111A-D574-B9AB-64EB95AFD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FE72B-5F10-38B2-00E2-E0FEC7F94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07A5-498D-BE8C-51A1-5E05ED0A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7FA4-3E11-FEFA-1E02-E68A9D66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F598-271B-5AC4-B1C1-FE950A34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A863-E31F-1579-69C1-E55AD5E5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E83DD-D2D5-FCF1-A876-645CBF392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DF3C3-49BA-42D7-48B4-B3E30A0A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53A0F-9223-940D-669E-378DEFC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1384-894A-B9F3-10E6-8334B5C6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F78C9-C1A2-F78A-6282-A86C30B46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D691A-A967-0E2D-73E3-F5E1A7C8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A56B7-F836-8AFA-06F1-480A6FCB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967A-4052-0A89-A6BF-0F60B22A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F2835-54CF-6EB4-71AC-90B1B1E0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FD97-BD0E-535C-C200-8CD3C189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DA5F-49D5-59D1-C5F1-5349013B0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6B294-8788-B0A8-024B-CD00301F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9A6D-B47F-ADFB-49DB-60BE33E5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A0C14-6D41-38E5-AF11-89FDAE15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C198-BCD5-12D0-51B7-4563BD05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2F2A5-24E6-070D-17FB-212FF1CF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020E-0992-3650-B71D-E329C965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32E7-4AF5-F2E5-CB64-74820ED9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290C-259B-9936-1D84-51B5079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0C0C-F677-5333-37C2-7F63228B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FFC3-26BE-A655-58C8-E812BA9B5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5AB47-1038-505B-DC4A-5D77131E5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16B23-34B8-5ED7-9690-F6CA4DE7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0DD11-A1D5-9D8F-14B6-4FEA61C5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4AC17-D825-58D2-4AF9-DA02ABAD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596B-F591-32E7-3732-823DF099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2A36B-4AE4-8437-DCB6-90A4580C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D23D2-EE75-C171-54C9-A83F48089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9CD0F-9AF0-8CA3-C85C-BE9FCB40E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09A1A-5BF7-B58B-5F57-E475520C8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838D9-4C37-B10C-DD95-C023940F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D6293-AAFD-4CC0-48AA-13929B38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00C97-3F06-1832-DFCF-C640E451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8346-1EE8-4B68-C344-D337703E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EE573-7BEB-8DDC-7A8A-9EDBCF67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A2A7E-31A8-B60C-F81E-865716FF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7FE4C-D921-E696-121B-5C919246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0A0ED-FA54-5225-A591-DBDF500A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80384-4CEA-C94C-1539-E206ABD2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DD7A-5750-ABBD-8721-DFB31263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F261-3C34-6BF8-64B2-161CAED0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9B10-F941-48B8-4989-82C74AEA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FD09-0946-7A3D-D64A-03410B14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2070-7E4F-267D-D8F2-1AB07447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A6321-D921-95D1-EEF2-F1646EC5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34A17-830C-02EA-A183-4C23D85C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2A48-4FE6-DB23-B46D-3E01303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F3324-8F2A-BF86-EA4C-E7CB54E62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0772E-7E05-7E44-90FC-05A660D98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90675-C361-A12B-C175-188B4F80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D7715-FE6D-703F-DB54-14612525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A4A9-E9B0-CDC7-E28F-B0E38661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68B0A-57CD-ABE7-FDD2-59D650EC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0FB90-2C4B-5D9C-422C-B1579AB1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73C9-10D8-D3B2-5F4F-272126B69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4F81A-EECE-4C85-B6F5-29B0120C17E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C2FEE-332E-D74E-238C-D8976E85C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3D213-7ACC-A5AC-C563-4F17128BC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02B93-D41C-4905-8D8D-12032B6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5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ccess.usbank.com/cpsApp1/AxolPreAuthServlet?requestCmdId=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1E5-42F1-FAE5-D78B-2F481C85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US Bank Access Online Registration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2ABA0-BB2E-2E5C-676A-72A419D78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71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64EE-D41C-DB80-D443-741E715D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Enhanced Security Authentication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8E90-708D-3BB4-CE77-CFD25CD7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Once received, enter the one-time passcode and then select </a:t>
            </a:r>
            <a:r>
              <a:rPr lang="en-US" sz="1800" b="1"/>
              <a:t>Continue</a:t>
            </a:r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BF5BA-944A-256B-3FB0-A83839E1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775116"/>
            <a:ext cx="6440424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200E9-6286-4D42-19F3-08A24E49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856F-B4B3-B220-7CEA-F0595FBC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239D-DCCA-E6E2-102F-88DD50C3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You will now have access to the US Bank Access Online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BF58E-9ECF-481D-58B7-4524EBF0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475"/>
          <a:stretch>
            <a:fillRect/>
          </a:stretch>
        </p:blipFill>
        <p:spPr>
          <a:xfrm>
            <a:off x="5619492" y="1535352"/>
            <a:ext cx="5467607" cy="45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08F6-4A8B-9CAE-CFEE-38F0EC75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Begin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4A92-EDBA-9E85-45F1-84A51688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Navigate to </a:t>
            </a:r>
            <a:r>
              <a:rPr lang="en-US" sz="1800" dirty="0">
                <a:hlinkClick r:id="rId2"/>
              </a:rPr>
              <a:t>US Bank Access Online </a:t>
            </a:r>
            <a:r>
              <a:rPr lang="en-US" sz="1800" dirty="0"/>
              <a:t>(www.access.usbank.com)</a:t>
            </a:r>
          </a:p>
          <a:p>
            <a:r>
              <a:rPr lang="en-US" sz="1800" dirty="0"/>
              <a:t>Select </a:t>
            </a:r>
            <a:r>
              <a:rPr lang="en-US" sz="1800" b="1" dirty="0"/>
              <a:t>Register Online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579F1-C316-C31A-4ABA-79A16764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6" b="15937"/>
          <a:stretch>
            <a:fillRect/>
          </a:stretch>
        </p:blipFill>
        <p:spPr>
          <a:xfrm>
            <a:off x="5016672" y="1139124"/>
            <a:ext cx="6809567" cy="40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0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B3E056-9FFD-616C-8BA5-8F493DF2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Enter Card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BC63AE-1B5D-2EF1-FD77-DED2795FC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Enter the following information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Organization Short Name = </a:t>
            </a:r>
            <a:r>
              <a:rPr lang="en-US" sz="1600" b="1" dirty="0"/>
              <a:t>UHD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Account Number = </a:t>
            </a:r>
            <a:r>
              <a:rPr lang="en-US" sz="1600" b="1" dirty="0"/>
              <a:t>16-digit p-card number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Account Expiration Date = </a:t>
            </a:r>
            <a:r>
              <a:rPr lang="en-US" sz="1600" b="1" dirty="0"/>
              <a:t>P-Card expiration date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Select </a:t>
            </a:r>
            <a:r>
              <a:rPr lang="en-US" sz="1800" b="1" dirty="0"/>
              <a:t>Send a Code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2E90C-DFED-16F3-115C-B182CFB4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" b="19738"/>
          <a:stretch>
            <a:fillRect/>
          </a:stretch>
        </p:blipFill>
        <p:spPr>
          <a:xfrm>
            <a:off x="5040610" y="1615853"/>
            <a:ext cx="6785630" cy="37623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404CD-B995-A61F-CFB8-B6FEA71459EC}"/>
              </a:ext>
            </a:extLst>
          </p:cNvPr>
          <p:cNvCxnSpPr/>
          <p:nvPr/>
        </p:nvCxnSpPr>
        <p:spPr>
          <a:xfrm flipH="1">
            <a:off x="7019925" y="4667250"/>
            <a:ext cx="8286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F00F39-C444-16C8-7550-5961F7F7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Online Registration Passcode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A5F5E-B5AE-A962-4514-B5C8A2C7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A passcode will be sent to your UHD email address</a:t>
            </a:r>
          </a:p>
          <a:p>
            <a:r>
              <a:rPr lang="en-US" sz="1800" dirty="0"/>
              <a:t>Once received, enter the one-time passcode and then select </a:t>
            </a:r>
            <a:r>
              <a:rPr lang="en-US" sz="1800" b="1" dirty="0"/>
              <a:t>Continue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3F4B8-F349-71D6-481F-F5C169C4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509449"/>
            <a:ext cx="6440424" cy="37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B6C3C-B2C3-F5C4-B1D2-8F5BF4A3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62D7CD-AD1D-C0B2-889F-1F7FB57C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Terms of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56070-337C-26B9-B442-054F7820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Review the Access Online Terms of Use and select </a:t>
            </a:r>
            <a:r>
              <a:rPr lang="en-US" sz="1800" b="1" dirty="0"/>
              <a:t>I Accept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383D2-7BAE-EB3D-071A-3560FD36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535352"/>
            <a:ext cx="5072312" cy="2517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4C0E0-64E0-CA10-3D57-300C7AB5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4247356"/>
            <a:ext cx="334089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569FF-4625-26C3-DFF8-6CCCB496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2E9B0-885B-C4F6-B6A4-B82745BC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Enter Account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D181E-81AE-FAB9-BBD5-BDCDD3EE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Enter User ID</a:t>
            </a:r>
          </a:p>
          <a:p>
            <a:pPr lvl="1"/>
            <a:r>
              <a:rPr lang="en-US" sz="1400" dirty="0"/>
              <a:t>First initial and last name, with the first two letters in CAPS, followed by a two-digit number of your choice (you may add more numbers if needed to meet the 7-character requirement).</a:t>
            </a:r>
          </a:p>
          <a:p>
            <a:pPr lvl="1"/>
            <a:r>
              <a:rPr lang="en-US" sz="1400" dirty="0"/>
              <a:t>Example: EPaige2026</a:t>
            </a:r>
          </a:p>
          <a:p>
            <a:r>
              <a:rPr lang="en-US" sz="1800" dirty="0"/>
              <a:t>Create your own password and enter it twice</a:t>
            </a:r>
          </a:p>
          <a:p>
            <a:r>
              <a:rPr lang="en-US" sz="1800" dirty="0"/>
              <a:t>Specify your three authentication questions and answers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4FF2B-8A3E-F744-6249-4152FB89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947"/>
          <a:stretch>
            <a:fillRect/>
          </a:stretch>
        </p:blipFill>
        <p:spPr>
          <a:xfrm>
            <a:off x="5334001" y="991443"/>
            <a:ext cx="5492496" cy="53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EC6A3-700F-39B5-BCF3-42CC95DF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1EB0B0-BBCE-F363-445C-C0F07BFD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Enter Account Information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17F0C-7C10-45EA-E350-81296766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Enter the following contact information:</a:t>
            </a:r>
          </a:p>
          <a:p>
            <a:pPr lvl="1"/>
            <a:r>
              <a:rPr lang="en-US" sz="1400" dirty="0"/>
              <a:t>First Name</a:t>
            </a:r>
          </a:p>
          <a:p>
            <a:pPr lvl="1"/>
            <a:r>
              <a:rPr lang="en-US" sz="1400" dirty="0"/>
              <a:t>Last Name</a:t>
            </a:r>
          </a:p>
          <a:p>
            <a:pPr lvl="1"/>
            <a:r>
              <a:rPr lang="en-US" sz="1400" dirty="0"/>
              <a:t>Address 1 = One Main Street</a:t>
            </a:r>
          </a:p>
          <a:p>
            <a:pPr lvl="1"/>
            <a:r>
              <a:rPr lang="en-US" sz="1400" dirty="0"/>
              <a:t>City = Houston</a:t>
            </a:r>
          </a:p>
          <a:p>
            <a:pPr lvl="1"/>
            <a:r>
              <a:rPr lang="en-US" sz="1400" dirty="0"/>
              <a:t>State/Province = TX</a:t>
            </a:r>
          </a:p>
          <a:p>
            <a:pPr lvl="1"/>
            <a:r>
              <a:rPr lang="en-US" sz="1400" dirty="0"/>
              <a:t>Zip/Postal Code = 77002</a:t>
            </a:r>
          </a:p>
          <a:p>
            <a:pPr lvl="1"/>
            <a:r>
              <a:rPr lang="en-US" sz="1400" dirty="0"/>
              <a:t>County = USA</a:t>
            </a:r>
          </a:p>
          <a:p>
            <a:pPr lvl="1"/>
            <a:r>
              <a:rPr lang="en-US" sz="1400" dirty="0"/>
              <a:t>Phone Number </a:t>
            </a:r>
          </a:p>
          <a:p>
            <a:pPr lvl="1"/>
            <a:r>
              <a:rPr lang="en-US" sz="1400" dirty="0"/>
              <a:t>Email Address = your uhd.edu </a:t>
            </a:r>
          </a:p>
          <a:p>
            <a:r>
              <a:rPr lang="en-US" sz="1800" dirty="0"/>
              <a:t>Select </a:t>
            </a:r>
            <a:r>
              <a:rPr lang="en-US" sz="1800" b="1" dirty="0"/>
              <a:t>Continue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70467-F28F-7F16-7324-EAD4A683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14" y="1736362"/>
            <a:ext cx="6024290" cy="31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0FEEF-2446-0563-1E8B-69881895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Enhanced Security Authentication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AFDAFC-BA57-B0FA-D431-6B6D7DDC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Select </a:t>
            </a:r>
            <a:r>
              <a:rPr lang="en-US" sz="1800" b="1" dirty="0"/>
              <a:t>Email Me a Passcode</a:t>
            </a:r>
            <a:r>
              <a:rPr lang="en-US" sz="1800" dirty="0"/>
              <a:t>, then the </a:t>
            </a:r>
            <a:r>
              <a:rPr lang="en-US" sz="1800" b="1" dirty="0"/>
              <a:t>Continue</a:t>
            </a:r>
            <a:r>
              <a:rPr lang="en-US" sz="1800" dirty="0"/>
              <a:t> button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BA339-6C30-B34C-C2E4-80711B5E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75" b="23385"/>
          <a:stretch>
            <a:fillRect/>
          </a:stretch>
        </p:blipFill>
        <p:spPr>
          <a:xfrm>
            <a:off x="5385816" y="1740379"/>
            <a:ext cx="6440424" cy="33218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3133FD-3568-F66D-1824-8B633EF574F9}"/>
              </a:ext>
            </a:extLst>
          </p:cNvPr>
          <p:cNvCxnSpPr/>
          <p:nvPr/>
        </p:nvCxnSpPr>
        <p:spPr>
          <a:xfrm>
            <a:off x="5600700" y="4314825"/>
            <a:ext cx="10096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8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D4A54-DE32-39B3-2A50-3D542AA44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858380-62C3-EB14-12A8-35685A97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Enhanced Security Authentication (cont.)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5062A2-6BAC-520D-CDE4-BB7D5107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Select </a:t>
            </a:r>
            <a:r>
              <a:rPr lang="en-US" sz="1800" b="1" dirty="0"/>
              <a:t>Continue </a:t>
            </a:r>
            <a:r>
              <a:rPr lang="en-US" sz="1800" dirty="0"/>
              <a:t>to receive the Enhanced Security Authentication passcode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074450-E3C3-0903-1A52-F78406FEA48C}"/>
              </a:ext>
            </a:extLst>
          </p:cNvPr>
          <p:cNvCxnSpPr/>
          <p:nvPr/>
        </p:nvCxnSpPr>
        <p:spPr>
          <a:xfrm>
            <a:off x="5600700" y="4314825"/>
            <a:ext cx="10096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9CCD4A-B68B-AA3A-132B-008E0E9225B6}"/>
              </a:ext>
            </a:extLst>
          </p:cNvPr>
          <p:cNvCxnSpPr/>
          <p:nvPr/>
        </p:nvCxnSpPr>
        <p:spPr>
          <a:xfrm>
            <a:off x="5640324" y="4759833"/>
            <a:ext cx="10096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A2DD8F-E889-23B9-75FE-3F767285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59" y="1883130"/>
            <a:ext cx="5944115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262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US Bank Access Online Registration Guide</vt:lpstr>
      <vt:lpstr>Begin Registration</vt:lpstr>
      <vt:lpstr>Enter Card Information</vt:lpstr>
      <vt:lpstr>Online Registration Passcode</vt:lpstr>
      <vt:lpstr>Terms of Use</vt:lpstr>
      <vt:lpstr>Enter Account Information</vt:lpstr>
      <vt:lpstr>Enter Account Information (cont.)</vt:lpstr>
      <vt:lpstr>Enhanced Security Authentication</vt:lpstr>
      <vt:lpstr>Enhanced Security Authentication (cont.)</vt:lpstr>
      <vt:lpstr>Enhanced Security Authentication (cont.)</vt:lpstr>
      <vt:lpstr>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Napoleon, Jordan</dc:creator>
  <cp:lastModifiedBy>Napoleon, Jordan</cp:lastModifiedBy>
  <cp:revision>2</cp:revision>
  <dcterms:created xsi:type="dcterms:W3CDTF">2026-02-20T17:57:51Z</dcterms:created>
  <dcterms:modified xsi:type="dcterms:W3CDTF">2026-02-20T21:00:07Z</dcterms:modified>
</cp:coreProperties>
</file>