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9" r:id="rId6"/>
    <p:sldId id="261" r:id="rId7"/>
    <p:sldId id="264" r:id="rId8"/>
    <p:sldId id="263" r:id="rId9"/>
    <p:sldId id="271" r:id="rId10"/>
    <p:sldId id="265" r:id="rId11"/>
    <p:sldId id="266" r:id="rId12"/>
    <p:sldId id="267" r:id="rId13"/>
    <p:sldId id="268" r:id="rId14"/>
    <p:sldId id="269" r:id="rId15"/>
    <p:sldId id="270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F8954-B8AD-4409-B24E-B38AD7AB3DB2}" v="26" dt="2022-04-05T14:51:22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9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0" y="2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F2-7746-8B1D-572AB3202B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F2-7746-8B1D-572AB3202B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F2-7746-8B1D-572AB3202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010415"/>
        <c:axId val="635012047"/>
      </c:barChart>
      <c:catAx>
        <c:axId val="63501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012047"/>
        <c:crosses val="autoZero"/>
        <c:auto val="1"/>
        <c:lblAlgn val="ctr"/>
        <c:lblOffset val="100"/>
        <c:noMultiLvlLbl val="0"/>
      </c:catAx>
      <c:valAx>
        <c:axId val="635012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010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56-6F45-9D75-8DCD355664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56-6F45-9D75-8DCD355664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56-6F45-9D75-8DCD355664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036-F549-9A83-32D8E455692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F2-7746-8B1D-572AB3202B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56-6F45-9D75-8DCD355664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D56-6F45-9D75-8DCD355664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D56-6F45-9D75-8DCD355664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D56-6F45-9D75-8DCD3556646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F2-7746-8B1D-572AB3202B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D56-6F45-9D75-8DCD355664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D56-6F45-9D75-8DCD355664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D56-6F45-9D75-8DCD355664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D56-6F45-9D75-8DCD3556646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F2-7746-8B1D-572AB3202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757405"/>
            <a:ext cx="7082725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5477333"/>
            <a:ext cx="7082725" cy="45851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6E4A-C2CD-4F72-89A4-4F2A1568E20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5823-370F-487D-A1A7-8D51ACFE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5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6E4A-C2CD-4F72-89A4-4F2A1568E20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5823-370F-487D-A1A7-8D51ACFE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6E4A-C2CD-4F72-89A4-4F2A1568E20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5823-370F-487D-A1A7-8D51ACFE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6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6E4A-C2CD-4F72-89A4-4F2A1568E20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5823-370F-487D-A1A7-8D51ACFE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44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6E4A-C2CD-4F72-89A4-4F2A1568E20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5823-370F-487D-A1A7-8D51ACFE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9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6E4A-C2CD-4F72-89A4-4F2A1568E20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5823-370F-487D-A1A7-8D51ACFE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8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11" y="365125"/>
            <a:ext cx="9878940" cy="549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411" y="1459706"/>
            <a:ext cx="9878940" cy="45907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6E4A-C2CD-4F72-89A4-4F2A1568E20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5823-370F-487D-A1A7-8D51ACFE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0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12186584" cy="6854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11" y="365125"/>
            <a:ext cx="9878940" cy="549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411" y="1459706"/>
            <a:ext cx="9878940" cy="45907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6E4A-C2CD-4F72-89A4-4F2A1568E20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5823-370F-487D-A1A7-8D51ACFE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5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13792"/>
            <a:ext cx="618888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217504"/>
            <a:ext cx="61888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6E4A-C2CD-4F72-89A4-4F2A1568E20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5823-370F-487D-A1A7-8D51ACFE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4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6E4A-C2CD-4F72-89A4-4F2A1568E20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5823-370F-487D-A1A7-8D51ACFE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3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6E4A-C2CD-4F72-89A4-4F2A1568E20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5823-370F-487D-A1A7-8D51ACFE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4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6E4A-C2CD-4F72-89A4-4F2A1568E20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5823-370F-487D-A1A7-8D51ACFE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8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6E4A-C2CD-4F72-89A4-4F2A1568E20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5823-370F-487D-A1A7-8D51ACFE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7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E6E4A-C2CD-4F72-89A4-4F2A1568E20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55823-370F-487D-A1A7-8D51ACFE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svg"/><Relationship Id="rId7" Type="http://schemas.openxmlformats.org/officeDocument/2006/relationships/image" Target="../media/image128.sv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11" Type="http://schemas.openxmlformats.org/officeDocument/2006/relationships/image" Target="../media/image132.svg"/><Relationship Id="rId5" Type="http://schemas.openxmlformats.org/officeDocument/2006/relationships/image" Target="../media/image127.svg"/><Relationship Id="rId10" Type="http://schemas.openxmlformats.org/officeDocument/2006/relationships/image" Target="../media/image131.png"/><Relationship Id="rId4" Type="http://schemas.openxmlformats.org/officeDocument/2006/relationships/image" Target="../media/image126.png"/><Relationship Id="rId9" Type="http://schemas.openxmlformats.org/officeDocument/2006/relationships/image" Target="../media/image13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svg"/><Relationship Id="rId7" Type="http://schemas.openxmlformats.org/officeDocument/2006/relationships/image" Target="../media/image138.sv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7.png"/><Relationship Id="rId11" Type="http://schemas.openxmlformats.org/officeDocument/2006/relationships/image" Target="../media/image142.svg"/><Relationship Id="rId5" Type="http://schemas.openxmlformats.org/officeDocument/2006/relationships/image" Target="../media/image136.sv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svg"/><Relationship Id="rId21" Type="http://schemas.openxmlformats.org/officeDocument/2006/relationships/image" Target="../media/image25.png"/><Relationship Id="rId42" Type="http://schemas.openxmlformats.org/officeDocument/2006/relationships/image" Target="../media/image46.svg"/><Relationship Id="rId47" Type="http://schemas.openxmlformats.org/officeDocument/2006/relationships/image" Target="../media/image51.png"/><Relationship Id="rId63" Type="http://schemas.openxmlformats.org/officeDocument/2006/relationships/image" Target="../media/image67.png"/><Relationship Id="rId68" Type="http://schemas.openxmlformats.org/officeDocument/2006/relationships/image" Target="../media/image72.svg"/><Relationship Id="rId84" Type="http://schemas.openxmlformats.org/officeDocument/2006/relationships/image" Target="../media/image88.svg"/><Relationship Id="rId89" Type="http://schemas.openxmlformats.org/officeDocument/2006/relationships/image" Target="../media/image93.png"/><Relationship Id="rId112" Type="http://schemas.openxmlformats.org/officeDocument/2006/relationships/image" Target="../media/image116.svg"/><Relationship Id="rId16" Type="http://schemas.openxmlformats.org/officeDocument/2006/relationships/image" Target="../media/image20.svg"/><Relationship Id="rId107" Type="http://schemas.openxmlformats.org/officeDocument/2006/relationships/image" Target="../media/image111.png"/><Relationship Id="rId11" Type="http://schemas.openxmlformats.org/officeDocument/2006/relationships/image" Target="../media/image15.png"/><Relationship Id="rId32" Type="http://schemas.openxmlformats.org/officeDocument/2006/relationships/image" Target="../media/image36.svg"/><Relationship Id="rId37" Type="http://schemas.openxmlformats.org/officeDocument/2006/relationships/image" Target="../media/image41.png"/><Relationship Id="rId53" Type="http://schemas.openxmlformats.org/officeDocument/2006/relationships/image" Target="../media/image57.png"/><Relationship Id="rId58" Type="http://schemas.openxmlformats.org/officeDocument/2006/relationships/image" Target="../media/image62.svg"/><Relationship Id="rId74" Type="http://schemas.openxmlformats.org/officeDocument/2006/relationships/image" Target="../media/image78.svg"/><Relationship Id="rId79" Type="http://schemas.openxmlformats.org/officeDocument/2006/relationships/image" Target="../media/image83.png"/><Relationship Id="rId102" Type="http://schemas.openxmlformats.org/officeDocument/2006/relationships/image" Target="../media/image106.svg"/><Relationship Id="rId5" Type="http://schemas.openxmlformats.org/officeDocument/2006/relationships/image" Target="../media/image9.png"/><Relationship Id="rId90" Type="http://schemas.openxmlformats.org/officeDocument/2006/relationships/image" Target="../media/image94.svg"/><Relationship Id="rId95" Type="http://schemas.openxmlformats.org/officeDocument/2006/relationships/image" Target="../media/image99.png"/><Relationship Id="rId22" Type="http://schemas.openxmlformats.org/officeDocument/2006/relationships/image" Target="../media/image26.svg"/><Relationship Id="rId27" Type="http://schemas.openxmlformats.org/officeDocument/2006/relationships/image" Target="../media/image31.png"/><Relationship Id="rId43" Type="http://schemas.openxmlformats.org/officeDocument/2006/relationships/image" Target="../media/image47.png"/><Relationship Id="rId48" Type="http://schemas.openxmlformats.org/officeDocument/2006/relationships/image" Target="../media/image52.svg"/><Relationship Id="rId64" Type="http://schemas.openxmlformats.org/officeDocument/2006/relationships/image" Target="../media/image68.svg"/><Relationship Id="rId69" Type="http://schemas.openxmlformats.org/officeDocument/2006/relationships/image" Target="../media/image73.png"/><Relationship Id="rId80" Type="http://schemas.openxmlformats.org/officeDocument/2006/relationships/image" Target="../media/image84.svg"/><Relationship Id="rId85" Type="http://schemas.openxmlformats.org/officeDocument/2006/relationships/image" Target="../media/image89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33" Type="http://schemas.openxmlformats.org/officeDocument/2006/relationships/image" Target="../media/image37.png"/><Relationship Id="rId38" Type="http://schemas.openxmlformats.org/officeDocument/2006/relationships/image" Target="../media/image42.svg"/><Relationship Id="rId59" Type="http://schemas.openxmlformats.org/officeDocument/2006/relationships/image" Target="../media/image63.png"/><Relationship Id="rId103" Type="http://schemas.openxmlformats.org/officeDocument/2006/relationships/image" Target="../media/image107.png"/><Relationship Id="rId108" Type="http://schemas.openxmlformats.org/officeDocument/2006/relationships/image" Target="../media/image112.svg"/><Relationship Id="rId54" Type="http://schemas.openxmlformats.org/officeDocument/2006/relationships/image" Target="../media/image58.svg"/><Relationship Id="rId70" Type="http://schemas.openxmlformats.org/officeDocument/2006/relationships/image" Target="../media/image74.svg"/><Relationship Id="rId75" Type="http://schemas.openxmlformats.org/officeDocument/2006/relationships/image" Target="../media/image79.png"/><Relationship Id="rId91" Type="http://schemas.openxmlformats.org/officeDocument/2006/relationships/image" Target="../media/image95.png"/><Relationship Id="rId96" Type="http://schemas.openxmlformats.org/officeDocument/2006/relationships/image" Target="../media/image10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svg"/><Relationship Id="rId36" Type="http://schemas.openxmlformats.org/officeDocument/2006/relationships/image" Target="../media/image40.sv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6" Type="http://schemas.openxmlformats.org/officeDocument/2006/relationships/image" Target="../media/image110.svg"/><Relationship Id="rId10" Type="http://schemas.openxmlformats.org/officeDocument/2006/relationships/image" Target="../media/image14.svg"/><Relationship Id="rId31" Type="http://schemas.openxmlformats.org/officeDocument/2006/relationships/image" Target="../media/image35.png"/><Relationship Id="rId44" Type="http://schemas.openxmlformats.org/officeDocument/2006/relationships/image" Target="../media/image48.svg"/><Relationship Id="rId52" Type="http://schemas.openxmlformats.org/officeDocument/2006/relationships/image" Target="../media/image56.svg"/><Relationship Id="rId60" Type="http://schemas.openxmlformats.org/officeDocument/2006/relationships/image" Target="../media/image64.sv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78" Type="http://schemas.openxmlformats.org/officeDocument/2006/relationships/image" Target="../media/image82.svg"/><Relationship Id="rId81" Type="http://schemas.openxmlformats.org/officeDocument/2006/relationships/image" Target="../media/image85.png"/><Relationship Id="rId86" Type="http://schemas.openxmlformats.org/officeDocument/2006/relationships/image" Target="../media/image90.svg"/><Relationship Id="rId94" Type="http://schemas.openxmlformats.org/officeDocument/2006/relationships/image" Target="../media/image98.svg"/><Relationship Id="rId99" Type="http://schemas.openxmlformats.org/officeDocument/2006/relationships/image" Target="../media/image103.png"/><Relationship Id="rId101" Type="http://schemas.openxmlformats.org/officeDocument/2006/relationships/image" Target="../media/image105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9" Type="http://schemas.openxmlformats.org/officeDocument/2006/relationships/image" Target="../media/image43.png"/><Relationship Id="rId109" Type="http://schemas.openxmlformats.org/officeDocument/2006/relationships/image" Target="../media/image113.png"/><Relationship Id="rId34" Type="http://schemas.openxmlformats.org/officeDocument/2006/relationships/image" Target="../media/image38.svg"/><Relationship Id="rId50" Type="http://schemas.openxmlformats.org/officeDocument/2006/relationships/image" Target="../media/image54.svg"/><Relationship Id="rId55" Type="http://schemas.openxmlformats.org/officeDocument/2006/relationships/image" Target="../media/image59.png"/><Relationship Id="rId76" Type="http://schemas.openxmlformats.org/officeDocument/2006/relationships/image" Target="../media/image80.svg"/><Relationship Id="rId97" Type="http://schemas.openxmlformats.org/officeDocument/2006/relationships/image" Target="../media/image101.png"/><Relationship Id="rId104" Type="http://schemas.openxmlformats.org/officeDocument/2006/relationships/image" Target="../media/image108.svg"/><Relationship Id="rId7" Type="http://schemas.openxmlformats.org/officeDocument/2006/relationships/image" Target="../media/image11.png"/><Relationship Id="rId71" Type="http://schemas.openxmlformats.org/officeDocument/2006/relationships/image" Target="../media/image75.png"/><Relationship Id="rId92" Type="http://schemas.openxmlformats.org/officeDocument/2006/relationships/image" Target="../media/image96.svg"/><Relationship Id="rId2" Type="http://schemas.openxmlformats.org/officeDocument/2006/relationships/image" Target="../media/image5.png"/><Relationship Id="rId29" Type="http://schemas.openxmlformats.org/officeDocument/2006/relationships/image" Target="../media/image33.png"/><Relationship Id="rId24" Type="http://schemas.openxmlformats.org/officeDocument/2006/relationships/image" Target="../media/image28.svg"/><Relationship Id="rId40" Type="http://schemas.openxmlformats.org/officeDocument/2006/relationships/image" Target="../media/image44.svg"/><Relationship Id="rId45" Type="http://schemas.openxmlformats.org/officeDocument/2006/relationships/image" Target="../media/image49.png"/><Relationship Id="rId66" Type="http://schemas.openxmlformats.org/officeDocument/2006/relationships/image" Target="../media/image70.svg"/><Relationship Id="rId87" Type="http://schemas.openxmlformats.org/officeDocument/2006/relationships/image" Target="../media/image91.png"/><Relationship Id="rId110" Type="http://schemas.openxmlformats.org/officeDocument/2006/relationships/image" Target="../media/image114.svg"/><Relationship Id="rId61" Type="http://schemas.openxmlformats.org/officeDocument/2006/relationships/image" Target="../media/image65.png"/><Relationship Id="rId82" Type="http://schemas.openxmlformats.org/officeDocument/2006/relationships/image" Target="../media/image86.svg"/><Relationship Id="rId19" Type="http://schemas.openxmlformats.org/officeDocument/2006/relationships/image" Target="../media/image23.png"/><Relationship Id="rId14" Type="http://schemas.openxmlformats.org/officeDocument/2006/relationships/image" Target="../media/image18.svg"/><Relationship Id="rId30" Type="http://schemas.openxmlformats.org/officeDocument/2006/relationships/image" Target="../media/image34.svg"/><Relationship Id="rId35" Type="http://schemas.openxmlformats.org/officeDocument/2006/relationships/image" Target="../media/image39.png"/><Relationship Id="rId56" Type="http://schemas.openxmlformats.org/officeDocument/2006/relationships/image" Target="../media/image60.svg"/><Relationship Id="rId77" Type="http://schemas.openxmlformats.org/officeDocument/2006/relationships/image" Target="../media/image81.png"/><Relationship Id="rId100" Type="http://schemas.openxmlformats.org/officeDocument/2006/relationships/image" Target="../media/image104.svg"/><Relationship Id="rId105" Type="http://schemas.openxmlformats.org/officeDocument/2006/relationships/image" Target="../media/image109.png"/><Relationship Id="rId8" Type="http://schemas.openxmlformats.org/officeDocument/2006/relationships/image" Target="../media/image12.svg"/><Relationship Id="rId51" Type="http://schemas.openxmlformats.org/officeDocument/2006/relationships/image" Target="../media/image55.png"/><Relationship Id="rId72" Type="http://schemas.openxmlformats.org/officeDocument/2006/relationships/image" Target="../media/image76.svg"/><Relationship Id="rId93" Type="http://schemas.openxmlformats.org/officeDocument/2006/relationships/image" Target="../media/image97.png"/><Relationship Id="rId98" Type="http://schemas.openxmlformats.org/officeDocument/2006/relationships/image" Target="../media/image102.svg"/><Relationship Id="rId3" Type="http://schemas.openxmlformats.org/officeDocument/2006/relationships/image" Target="../media/image7.png"/><Relationship Id="rId25" Type="http://schemas.openxmlformats.org/officeDocument/2006/relationships/image" Target="../media/image29.png"/><Relationship Id="rId46" Type="http://schemas.openxmlformats.org/officeDocument/2006/relationships/image" Target="../media/image50.svg"/><Relationship Id="rId67" Type="http://schemas.openxmlformats.org/officeDocument/2006/relationships/image" Target="../media/image71.png"/><Relationship Id="rId20" Type="http://schemas.openxmlformats.org/officeDocument/2006/relationships/image" Target="../media/image24.svg"/><Relationship Id="rId41" Type="http://schemas.openxmlformats.org/officeDocument/2006/relationships/image" Target="../media/image45.png"/><Relationship Id="rId62" Type="http://schemas.openxmlformats.org/officeDocument/2006/relationships/image" Target="../media/image66.svg"/><Relationship Id="rId83" Type="http://schemas.openxmlformats.org/officeDocument/2006/relationships/image" Target="../media/image87.png"/><Relationship Id="rId88" Type="http://schemas.openxmlformats.org/officeDocument/2006/relationships/image" Target="../media/image92.svg"/><Relationship Id="rId111" Type="http://schemas.openxmlformats.org/officeDocument/2006/relationships/image" Target="../media/image1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08BB4D-7E92-6845-AC4C-8620EEF4B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32" y="2290370"/>
            <a:ext cx="2954855" cy="20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6A99456-C902-284B-9EC2-84006A2B85CB}"/>
              </a:ext>
            </a:extLst>
          </p:cNvPr>
          <p:cNvCxnSpPr>
            <a:cxnSpLocks/>
          </p:cNvCxnSpPr>
          <p:nvPr/>
        </p:nvCxnSpPr>
        <p:spPr>
          <a:xfrm flipV="1">
            <a:off x="1881186" y="2381939"/>
            <a:ext cx="4764" cy="143925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CD8A170-66EB-7C4C-B147-9CB4097F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Timeline Infographic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7974A1-60D3-164D-AE66-8FFE4587BB4C}"/>
              </a:ext>
            </a:extLst>
          </p:cNvPr>
          <p:cNvGrpSpPr/>
          <p:nvPr/>
        </p:nvGrpSpPr>
        <p:grpSpPr>
          <a:xfrm>
            <a:off x="838200" y="3591417"/>
            <a:ext cx="2085975" cy="314817"/>
            <a:chOff x="838200" y="3248025"/>
            <a:chExt cx="2085975" cy="3148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41EB991-4CBC-F344-A8D9-26A4E6B0024E}"/>
                </a:ext>
              </a:extLst>
            </p:cNvPr>
            <p:cNvSpPr/>
            <p:nvPr/>
          </p:nvSpPr>
          <p:spPr>
            <a:xfrm>
              <a:off x="838200" y="3248025"/>
              <a:ext cx="2085975" cy="180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031B226A-4FF3-9948-9B06-9BC3D401037A}"/>
                </a:ext>
              </a:extLst>
            </p:cNvPr>
            <p:cNvSpPr/>
            <p:nvPr/>
          </p:nvSpPr>
          <p:spPr>
            <a:xfrm rot="10800000">
              <a:off x="1762124" y="3357562"/>
              <a:ext cx="238125" cy="20528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A3F792C-58EB-F742-AFE1-68993CDA66D2}"/>
              </a:ext>
            </a:extLst>
          </p:cNvPr>
          <p:cNvGrpSpPr/>
          <p:nvPr/>
        </p:nvGrpSpPr>
        <p:grpSpPr>
          <a:xfrm rot="10800000">
            <a:off x="2924175" y="3457575"/>
            <a:ext cx="2085975" cy="314817"/>
            <a:chOff x="838200" y="3248025"/>
            <a:chExt cx="2085975" cy="314817"/>
          </a:xfrm>
          <a:solidFill>
            <a:schemeClr val="accent3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47AB2F-AC8E-3B42-A513-B21172825963}"/>
                </a:ext>
              </a:extLst>
            </p:cNvPr>
            <p:cNvSpPr/>
            <p:nvPr/>
          </p:nvSpPr>
          <p:spPr>
            <a:xfrm>
              <a:off x="838200" y="3248025"/>
              <a:ext cx="2085975" cy="180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43D151A5-1898-CA46-AB83-348B033D93F5}"/>
                </a:ext>
              </a:extLst>
            </p:cNvPr>
            <p:cNvSpPr/>
            <p:nvPr/>
          </p:nvSpPr>
          <p:spPr>
            <a:xfrm rot="10800000">
              <a:off x="1762124" y="3357562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1AF8EF-9FFE-CA4A-8EEE-495D601161A8}"/>
              </a:ext>
            </a:extLst>
          </p:cNvPr>
          <p:cNvGrpSpPr/>
          <p:nvPr/>
        </p:nvGrpSpPr>
        <p:grpSpPr>
          <a:xfrm>
            <a:off x="5010150" y="3591417"/>
            <a:ext cx="2085975" cy="314817"/>
            <a:chOff x="838200" y="3248025"/>
            <a:chExt cx="2085975" cy="314817"/>
          </a:xfrm>
          <a:solidFill>
            <a:schemeClr val="accent2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ED21E-F3EE-8F46-B57F-1E0234633C6A}"/>
                </a:ext>
              </a:extLst>
            </p:cNvPr>
            <p:cNvSpPr/>
            <p:nvPr/>
          </p:nvSpPr>
          <p:spPr>
            <a:xfrm>
              <a:off x="838200" y="3248025"/>
              <a:ext cx="2085975" cy="180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BFEB09D-02B6-5C45-AFE8-F8E4F8AAA8E4}"/>
                </a:ext>
              </a:extLst>
            </p:cNvPr>
            <p:cNvSpPr/>
            <p:nvPr/>
          </p:nvSpPr>
          <p:spPr>
            <a:xfrm rot="10800000">
              <a:off x="1762124" y="3357562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6DE3E3-19D6-134D-A12F-3BC6E6221D93}"/>
              </a:ext>
            </a:extLst>
          </p:cNvPr>
          <p:cNvGrpSpPr/>
          <p:nvPr/>
        </p:nvGrpSpPr>
        <p:grpSpPr>
          <a:xfrm rot="10800000">
            <a:off x="7096125" y="3457575"/>
            <a:ext cx="2085975" cy="314817"/>
            <a:chOff x="838200" y="3248025"/>
            <a:chExt cx="2085975" cy="314817"/>
          </a:xfrm>
          <a:solidFill>
            <a:schemeClr val="accent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D2ED26-B8D7-AE42-8AEE-897291703FFE}"/>
                </a:ext>
              </a:extLst>
            </p:cNvPr>
            <p:cNvSpPr/>
            <p:nvPr/>
          </p:nvSpPr>
          <p:spPr>
            <a:xfrm>
              <a:off x="838200" y="3248025"/>
              <a:ext cx="2085975" cy="180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7FE5CB1C-5FC7-804A-834F-E25231DF0014}"/>
                </a:ext>
              </a:extLst>
            </p:cNvPr>
            <p:cNvSpPr/>
            <p:nvPr/>
          </p:nvSpPr>
          <p:spPr>
            <a:xfrm rot="10800000">
              <a:off x="1762124" y="3357562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A93C7E-E095-C84C-8EBC-21AA57BBD825}"/>
              </a:ext>
            </a:extLst>
          </p:cNvPr>
          <p:cNvGrpSpPr/>
          <p:nvPr/>
        </p:nvGrpSpPr>
        <p:grpSpPr>
          <a:xfrm>
            <a:off x="9182100" y="3591417"/>
            <a:ext cx="2085975" cy="314817"/>
            <a:chOff x="838200" y="3248025"/>
            <a:chExt cx="2085975" cy="314817"/>
          </a:xfrm>
          <a:solidFill>
            <a:schemeClr val="tx2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DC6517-FADE-3349-89F2-6E57C45B4AFB}"/>
                </a:ext>
              </a:extLst>
            </p:cNvPr>
            <p:cNvSpPr/>
            <p:nvPr/>
          </p:nvSpPr>
          <p:spPr>
            <a:xfrm>
              <a:off x="838200" y="3248025"/>
              <a:ext cx="2085975" cy="180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2D8F5B5C-16A7-3A42-9708-AFA434CF03A3}"/>
                </a:ext>
              </a:extLst>
            </p:cNvPr>
            <p:cNvSpPr/>
            <p:nvPr/>
          </p:nvSpPr>
          <p:spPr>
            <a:xfrm rot="10800000">
              <a:off x="1762124" y="3357562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72A92DF-5509-3143-B1E7-A9980B59F6FE}"/>
              </a:ext>
            </a:extLst>
          </p:cNvPr>
          <p:cNvSpPr txBox="1"/>
          <p:nvPr/>
        </p:nvSpPr>
        <p:spPr>
          <a:xfrm>
            <a:off x="847725" y="4696825"/>
            <a:ext cx="2085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This body text for item 1 of the time line. This is more sample text.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7092F8-110F-AC4B-A747-903A3ED8824D}"/>
              </a:ext>
            </a:extLst>
          </p:cNvPr>
          <p:cNvSpPr txBox="1"/>
          <p:nvPr/>
        </p:nvSpPr>
        <p:spPr>
          <a:xfrm>
            <a:off x="838200" y="4155922"/>
            <a:ext cx="220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HEADER ONE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47C5CD-9E88-B746-AF05-5F18F718F138}"/>
              </a:ext>
            </a:extLst>
          </p:cNvPr>
          <p:cNvCxnSpPr/>
          <p:nvPr/>
        </p:nvCxnSpPr>
        <p:spPr>
          <a:xfrm>
            <a:off x="838198" y="4617587"/>
            <a:ext cx="218122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8D49075-183D-574A-93B6-EA7E197C7874}"/>
              </a:ext>
            </a:extLst>
          </p:cNvPr>
          <p:cNvSpPr txBox="1"/>
          <p:nvPr/>
        </p:nvSpPr>
        <p:spPr>
          <a:xfrm>
            <a:off x="5048250" y="4696825"/>
            <a:ext cx="2085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This body text for item 3 of the time line. This is more sample text.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9C4CD6-4870-584E-9C37-66E4961823F9}"/>
              </a:ext>
            </a:extLst>
          </p:cNvPr>
          <p:cNvSpPr txBox="1"/>
          <p:nvPr/>
        </p:nvSpPr>
        <p:spPr>
          <a:xfrm>
            <a:off x="5038725" y="4155922"/>
            <a:ext cx="220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HEADER THREE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110FB1-7D9F-F841-A22A-30C9F83AF283}"/>
              </a:ext>
            </a:extLst>
          </p:cNvPr>
          <p:cNvCxnSpPr/>
          <p:nvPr/>
        </p:nvCxnSpPr>
        <p:spPr>
          <a:xfrm>
            <a:off x="5038723" y="4617587"/>
            <a:ext cx="21812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1A82061-56F5-7D43-9689-FF3ACFB6DED9}"/>
              </a:ext>
            </a:extLst>
          </p:cNvPr>
          <p:cNvSpPr txBox="1"/>
          <p:nvPr/>
        </p:nvSpPr>
        <p:spPr>
          <a:xfrm>
            <a:off x="9267825" y="4696825"/>
            <a:ext cx="2085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This body text for item 5 of the time line. This is more sample text.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3F9D01-4B09-9942-8BA4-F52856A58489}"/>
              </a:ext>
            </a:extLst>
          </p:cNvPr>
          <p:cNvSpPr txBox="1"/>
          <p:nvPr/>
        </p:nvSpPr>
        <p:spPr>
          <a:xfrm>
            <a:off x="9258300" y="4155922"/>
            <a:ext cx="220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HEADER FIVE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C2E2D1-4AE0-674F-B15E-598595A61D44}"/>
              </a:ext>
            </a:extLst>
          </p:cNvPr>
          <p:cNvCxnSpPr/>
          <p:nvPr/>
        </p:nvCxnSpPr>
        <p:spPr>
          <a:xfrm>
            <a:off x="9258298" y="4617587"/>
            <a:ext cx="218122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2FDD56A-0037-274C-A999-23837860C6F4}"/>
              </a:ext>
            </a:extLst>
          </p:cNvPr>
          <p:cNvSpPr txBox="1"/>
          <p:nvPr/>
        </p:nvSpPr>
        <p:spPr>
          <a:xfrm>
            <a:off x="2819400" y="1991725"/>
            <a:ext cx="2085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This body text for item 2 of the time line. This is more sample text.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717F06-E038-B346-8494-C8A6229E7935}"/>
              </a:ext>
            </a:extLst>
          </p:cNvPr>
          <p:cNvSpPr txBox="1"/>
          <p:nvPr/>
        </p:nvSpPr>
        <p:spPr>
          <a:xfrm>
            <a:off x="2809875" y="1450822"/>
            <a:ext cx="220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HEADER TWO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C76D29-B618-0A44-8F6C-517E26414F29}"/>
              </a:ext>
            </a:extLst>
          </p:cNvPr>
          <p:cNvCxnSpPr/>
          <p:nvPr/>
        </p:nvCxnSpPr>
        <p:spPr>
          <a:xfrm>
            <a:off x="2809873" y="1912487"/>
            <a:ext cx="218122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9CD6E45-9E5B-4A43-9679-E40CD49D70B3}"/>
              </a:ext>
            </a:extLst>
          </p:cNvPr>
          <p:cNvSpPr txBox="1"/>
          <p:nvPr/>
        </p:nvSpPr>
        <p:spPr>
          <a:xfrm>
            <a:off x="7019925" y="1991725"/>
            <a:ext cx="2085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This body text for item 3 of the time line. This is more sample text.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B7BDDC-8C38-1C44-84EC-E7BC75C664AE}"/>
              </a:ext>
            </a:extLst>
          </p:cNvPr>
          <p:cNvSpPr txBox="1"/>
          <p:nvPr/>
        </p:nvSpPr>
        <p:spPr>
          <a:xfrm>
            <a:off x="7010400" y="1450822"/>
            <a:ext cx="220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HEADER FOUR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6D47AB-5626-CB4C-9A42-5A0F98A605C7}"/>
              </a:ext>
            </a:extLst>
          </p:cNvPr>
          <p:cNvCxnSpPr/>
          <p:nvPr/>
        </p:nvCxnSpPr>
        <p:spPr>
          <a:xfrm>
            <a:off x="7010398" y="1912487"/>
            <a:ext cx="218122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5D334E4-E707-924E-B85E-BDF1C938DABB}"/>
              </a:ext>
            </a:extLst>
          </p:cNvPr>
          <p:cNvSpPr/>
          <p:nvPr/>
        </p:nvSpPr>
        <p:spPr>
          <a:xfrm>
            <a:off x="1482991" y="2052189"/>
            <a:ext cx="796390" cy="79639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A65D75-C72F-3E4C-816D-74394ED2B5F0}"/>
              </a:ext>
            </a:extLst>
          </p:cNvPr>
          <p:cNvSpPr txBox="1"/>
          <p:nvPr/>
        </p:nvSpPr>
        <p:spPr>
          <a:xfrm>
            <a:off x="1519237" y="2259090"/>
            <a:ext cx="72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2017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4EC9727-0CB2-4144-B750-1426A595CA47}"/>
              </a:ext>
            </a:extLst>
          </p:cNvPr>
          <p:cNvCxnSpPr>
            <a:cxnSpLocks/>
          </p:cNvCxnSpPr>
          <p:nvPr/>
        </p:nvCxnSpPr>
        <p:spPr>
          <a:xfrm flipV="1">
            <a:off x="6053136" y="2381939"/>
            <a:ext cx="4764" cy="143925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4E81A2A-5637-2D45-99E2-A0822CA1247B}"/>
              </a:ext>
            </a:extLst>
          </p:cNvPr>
          <p:cNvSpPr/>
          <p:nvPr/>
        </p:nvSpPr>
        <p:spPr>
          <a:xfrm>
            <a:off x="5654941" y="2052189"/>
            <a:ext cx="796390" cy="79639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A3088D-F79B-CD45-9DB2-781C5A27A3A4}"/>
              </a:ext>
            </a:extLst>
          </p:cNvPr>
          <p:cNvSpPr txBox="1"/>
          <p:nvPr/>
        </p:nvSpPr>
        <p:spPr>
          <a:xfrm>
            <a:off x="5691187" y="2259090"/>
            <a:ext cx="72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2019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3F0B646-2B76-B745-8060-3B04B41679B1}"/>
              </a:ext>
            </a:extLst>
          </p:cNvPr>
          <p:cNvCxnSpPr>
            <a:cxnSpLocks/>
          </p:cNvCxnSpPr>
          <p:nvPr/>
        </p:nvCxnSpPr>
        <p:spPr>
          <a:xfrm flipV="1">
            <a:off x="10225086" y="2381939"/>
            <a:ext cx="4764" cy="143925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A5DE589A-1B97-A445-B3D3-C96643556D27}"/>
              </a:ext>
            </a:extLst>
          </p:cNvPr>
          <p:cNvSpPr/>
          <p:nvPr/>
        </p:nvSpPr>
        <p:spPr>
          <a:xfrm>
            <a:off x="9826891" y="2052189"/>
            <a:ext cx="796390" cy="79639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46447F-5A0F-4944-AB07-BEC9CBB7C219}"/>
              </a:ext>
            </a:extLst>
          </p:cNvPr>
          <p:cNvSpPr txBox="1"/>
          <p:nvPr/>
        </p:nvSpPr>
        <p:spPr>
          <a:xfrm>
            <a:off x="9863137" y="2259090"/>
            <a:ext cx="72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2021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A92453-97AD-B84E-A304-25195C16056B}"/>
              </a:ext>
            </a:extLst>
          </p:cNvPr>
          <p:cNvCxnSpPr>
            <a:cxnSpLocks/>
          </p:cNvCxnSpPr>
          <p:nvPr/>
        </p:nvCxnSpPr>
        <p:spPr>
          <a:xfrm flipV="1">
            <a:off x="3967161" y="3515414"/>
            <a:ext cx="4764" cy="14392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34A37640-0E2C-1244-B86D-FDE3A8756C4E}"/>
              </a:ext>
            </a:extLst>
          </p:cNvPr>
          <p:cNvSpPr/>
          <p:nvPr/>
        </p:nvSpPr>
        <p:spPr>
          <a:xfrm>
            <a:off x="3592780" y="4538214"/>
            <a:ext cx="796390" cy="79639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A3092B-6F1C-1549-B6CB-B15608D78E0E}"/>
              </a:ext>
            </a:extLst>
          </p:cNvPr>
          <p:cNvSpPr txBox="1"/>
          <p:nvPr/>
        </p:nvSpPr>
        <p:spPr>
          <a:xfrm>
            <a:off x="3629026" y="4745115"/>
            <a:ext cx="72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2018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CB1B603-A526-074F-A85A-81A39FB4EDA2}"/>
              </a:ext>
            </a:extLst>
          </p:cNvPr>
          <p:cNvCxnSpPr>
            <a:cxnSpLocks/>
          </p:cNvCxnSpPr>
          <p:nvPr/>
        </p:nvCxnSpPr>
        <p:spPr>
          <a:xfrm flipV="1">
            <a:off x="8129586" y="3515414"/>
            <a:ext cx="4764" cy="14392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6E974193-50FB-2B4B-A455-9892E62A0743}"/>
              </a:ext>
            </a:extLst>
          </p:cNvPr>
          <p:cNvSpPr/>
          <p:nvPr/>
        </p:nvSpPr>
        <p:spPr>
          <a:xfrm>
            <a:off x="7755205" y="4538214"/>
            <a:ext cx="796390" cy="79639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AFF8B6-A85B-AB44-92CA-AEDCA0CF0BB5}"/>
              </a:ext>
            </a:extLst>
          </p:cNvPr>
          <p:cNvSpPr txBox="1"/>
          <p:nvPr/>
        </p:nvSpPr>
        <p:spPr>
          <a:xfrm>
            <a:off x="7791451" y="4745115"/>
            <a:ext cx="72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74218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169D-2F7D-B145-8A9C-642F2BD5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Infographic Style 1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D8C3D6C-995F-F445-8D3B-4AFA9EA60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56219DF6-CB7A-1E48-A24B-BB2BC0994078}"/>
              </a:ext>
            </a:extLst>
          </p:cNvPr>
          <p:cNvSpPr>
            <a:spLocks noChangeAspect="1"/>
          </p:cNvSpPr>
          <p:nvPr/>
        </p:nvSpPr>
        <p:spPr>
          <a:xfrm>
            <a:off x="4943062" y="1505778"/>
            <a:ext cx="1750162" cy="150876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3A9027E7-EC6A-D840-8809-E0DDF0DB071C}"/>
              </a:ext>
            </a:extLst>
          </p:cNvPr>
          <p:cNvSpPr/>
          <p:nvPr/>
        </p:nvSpPr>
        <p:spPr>
          <a:xfrm>
            <a:off x="6374297" y="2292626"/>
            <a:ext cx="1748625" cy="1507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4F693D-897D-FE44-8C6F-DF996081A61F}"/>
              </a:ext>
            </a:extLst>
          </p:cNvPr>
          <p:cNvGrpSpPr/>
          <p:nvPr/>
        </p:nvGrpSpPr>
        <p:grpSpPr>
          <a:xfrm>
            <a:off x="1856854" y="1734378"/>
            <a:ext cx="4571194" cy="1051560"/>
            <a:chOff x="703914" y="1866900"/>
            <a:chExt cx="4571194" cy="1051560"/>
          </a:xfrm>
          <a:effectLst>
            <a:outerShdw blurRad="558800" dir="5400000" sx="66000" sy="66000" rotWithShape="0">
              <a:prstClr val="black">
                <a:alpha val="25000"/>
              </a:prstClr>
            </a:outerShdw>
          </a:effectLst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A8059A77-7E4B-E145-83DD-DB89C7E285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55298" y="1866900"/>
              <a:ext cx="1219810" cy="1051560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8EAEE4-0AF4-684D-8E89-ACFBDF5E50FA}"/>
                </a:ext>
              </a:extLst>
            </p:cNvPr>
            <p:cNvSpPr/>
            <p:nvPr/>
          </p:nvSpPr>
          <p:spPr>
            <a:xfrm>
              <a:off x="703914" y="1866900"/>
              <a:ext cx="3696484" cy="1051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A07E5B1-ED01-2A46-8FD4-3837BE392EC3}"/>
              </a:ext>
            </a:extLst>
          </p:cNvPr>
          <p:cNvGrpSpPr/>
          <p:nvPr/>
        </p:nvGrpSpPr>
        <p:grpSpPr>
          <a:xfrm rot="10800000">
            <a:off x="6645032" y="2521226"/>
            <a:ext cx="4571194" cy="1051560"/>
            <a:chOff x="703914" y="1866900"/>
            <a:chExt cx="4571194" cy="1051560"/>
          </a:xfrm>
          <a:effectLst>
            <a:outerShdw blurRad="558800" dir="5400000" sx="66000" sy="66000" rotWithShape="0">
              <a:prstClr val="black">
                <a:alpha val="25000"/>
              </a:prstClr>
            </a:outerShdw>
          </a:effectLst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037ABC94-2E1A-9241-9D71-A83D08A6E0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55298" y="1866900"/>
              <a:ext cx="1219810" cy="1051560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F7D098-E428-744F-AD52-5B82B0E9F193}"/>
                </a:ext>
              </a:extLst>
            </p:cNvPr>
            <p:cNvSpPr/>
            <p:nvPr/>
          </p:nvSpPr>
          <p:spPr>
            <a:xfrm>
              <a:off x="703914" y="1866900"/>
              <a:ext cx="3696484" cy="1051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Hexagon 10">
            <a:extLst>
              <a:ext uri="{FF2B5EF4-FFF2-40B4-BE49-F238E27FC236}">
                <a16:creationId xmlns:a16="http://schemas.microsoft.com/office/drawing/2014/main" id="{A67531D1-8C92-E040-A534-733D80445FA9}"/>
              </a:ext>
            </a:extLst>
          </p:cNvPr>
          <p:cNvSpPr>
            <a:spLocks noChangeAspect="1"/>
          </p:cNvSpPr>
          <p:nvPr/>
        </p:nvSpPr>
        <p:spPr>
          <a:xfrm>
            <a:off x="4943062" y="3082787"/>
            <a:ext cx="1750162" cy="150876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65CBE948-00B8-2643-86A7-FC0C1B1D2AC9}"/>
              </a:ext>
            </a:extLst>
          </p:cNvPr>
          <p:cNvSpPr/>
          <p:nvPr/>
        </p:nvSpPr>
        <p:spPr>
          <a:xfrm>
            <a:off x="6374297" y="3869635"/>
            <a:ext cx="1748625" cy="1507435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A233D3-E8E8-A748-96CD-1EB8C291313A}"/>
              </a:ext>
            </a:extLst>
          </p:cNvPr>
          <p:cNvGrpSpPr/>
          <p:nvPr/>
        </p:nvGrpSpPr>
        <p:grpSpPr>
          <a:xfrm>
            <a:off x="1856854" y="3311387"/>
            <a:ext cx="4571194" cy="1051560"/>
            <a:chOff x="703914" y="1866900"/>
            <a:chExt cx="4571194" cy="1051560"/>
          </a:xfrm>
          <a:effectLst>
            <a:outerShdw blurRad="558800" dir="5400000" sx="66000" sy="66000" rotWithShape="0">
              <a:prstClr val="black">
                <a:alpha val="25000"/>
              </a:prstClr>
            </a:outerShdw>
          </a:effectLst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E8459EA9-7351-474D-B7C6-515405048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55298" y="1866900"/>
              <a:ext cx="1219810" cy="1051560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2D4310-8DD4-EB44-903B-ADC3D35850D7}"/>
                </a:ext>
              </a:extLst>
            </p:cNvPr>
            <p:cNvSpPr/>
            <p:nvPr/>
          </p:nvSpPr>
          <p:spPr>
            <a:xfrm>
              <a:off x="703914" y="1866900"/>
              <a:ext cx="3696484" cy="1051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670EB6-15ED-1F4E-95EA-CF0B5BFFB3CF}"/>
              </a:ext>
            </a:extLst>
          </p:cNvPr>
          <p:cNvGrpSpPr/>
          <p:nvPr/>
        </p:nvGrpSpPr>
        <p:grpSpPr>
          <a:xfrm rot="10800000">
            <a:off x="6645032" y="4098235"/>
            <a:ext cx="4571194" cy="1051560"/>
            <a:chOff x="703914" y="1866900"/>
            <a:chExt cx="4571194" cy="1051560"/>
          </a:xfrm>
          <a:effectLst>
            <a:outerShdw blurRad="558800" dir="5400000" sx="66000" sy="66000" rotWithShape="0">
              <a:prstClr val="black">
                <a:alpha val="25000"/>
              </a:prstClr>
            </a:outerShdw>
          </a:effectLst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EDD2107-0640-FE42-9CF7-306EF1051E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55298" y="1866900"/>
              <a:ext cx="1219810" cy="1051560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3E05133-EA3B-4B49-9401-18F85391B97B}"/>
                </a:ext>
              </a:extLst>
            </p:cNvPr>
            <p:cNvSpPr/>
            <p:nvPr/>
          </p:nvSpPr>
          <p:spPr>
            <a:xfrm>
              <a:off x="703914" y="1866900"/>
              <a:ext cx="3696484" cy="1051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Hexagon 22">
            <a:extLst>
              <a:ext uri="{FF2B5EF4-FFF2-40B4-BE49-F238E27FC236}">
                <a16:creationId xmlns:a16="http://schemas.microsoft.com/office/drawing/2014/main" id="{486D4FB1-70D1-D64A-8170-902D709C82B6}"/>
              </a:ext>
            </a:extLst>
          </p:cNvPr>
          <p:cNvSpPr>
            <a:spLocks noChangeAspect="1"/>
          </p:cNvSpPr>
          <p:nvPr/>
        </p:nvSpPr>
        <p:spPr>
          <a:xfrm>
            <a:off x="4943062" y="4646543"/>
            <a:ext cx="1750162" cy="1508760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C9A07D-BA1F-9D45-BFC7-429D4CDB52BB}"/>
              </a:ext>
            </a:extLst>
          </p:cNvPr>
          <p:cNvGrpSpPr/>
          <p:nvPr/>
        </p:nvGrpSpPr>
        <p:grpSpPr>
          <a:xfrm>
            <a:off x="1856854" y="4875143"/>
            <a:ext cx="4571194" cy="1051560"/>
            <a:chOff x="703914" y="1866900"/>
            <a:chExt cx="4571194" cy="1051560"/>
          </a:xfrm>
          <a:effectLst>
            <a:outerShdw blurRad="558800" dir="5400000" sx="66000" sy="66000" rotWithShape="0">
              <a:prstClr val="black">
                <a:alpha val="25000"/>
              </a:prstClr>
            </a:outerShdw>
          </a:effectLst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EE9A4112-DBAC-804D-952B-2B1992FF2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55298" y="1866900"/>
              <a:ext cx="1219810" cy="1051560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878D67-8BFA-5842-9FEA-F677462E2223}"/>
                </a:ext>
              </a:extLst>
            </p:cNvPr>
            <p:cNvSpPr/>
            <p:nvPr/>
          </p:nvSpPr>
          <p:spPr>
            <a:xfrm>
              <a:off x="703914" y="1866900"/>
              <a:ext cx="3696484" cy="1051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Graphic 32" descr="Pie chart">
            <a:extLst>
              <a:ext uri="{FF2B5EF4-FFF2-40B4-BE49-F238E27FC236}">
                <a16:creationId xmlns:a16="http://schemas.microsoft.com/office/drawing/2014/main" id="{15FAC148-617B-524B-A2EE-271325607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023" y="1802958"/>
            <a:ext cx="914400" cy="914400"/>
          </a:xfrm>
          <a:prstGeom prst="rect">
            <a:avLst/>
          </a:prstGeom>
        </p:spPr>
      </p:pic>
      <p:pic>
        <p:nvPicPr>
          <p:cNvPr id="34" name="Graphic 33" descr="Envelope">
            <a:extLst>
              <a:ext uri="{FF2B5EF4-FFF2-40B4-BE49-F238E27FC236}">
                <a16:creationId xmlns:a16="http://schemas.microsoft.com/office/drawing/2014/main" id="{A71D1634-FFC1-A145-A0F0-629394ABE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2023" y="3379344"/>
            <a:ext cx="914400" cy="914400"/>
          </a:xfrm>
          <a:prstGeom prst="rect">
            <a:avLst/>
          </a:prstGeom>
        </p:spPr>
      </p:pic>
      <p:pic>
        <p:nvPicPr>
          <p:cNvPr id="35" name="Graphic 34" descr="Chat RTL">
            <a:extLst>
              <a:ext uri="{FF2B5EF4-FFF2-40B4-BE49-F238E27FC236}">
                <a16:creationId xmlns:a16="http://schemas.microsoft.com/office/drawing/2014/main" id="{FE7ACAD2-DB58-E94A-A999-33F158647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47289" y="4189343"/>
            <a:ext cx="914400" cy="914400"/>
          </a:xfrm>
          <a:prstGeom prst="rect">
            <a:avLst/>
          </a:prstGeom>
        </p:spPr>
      </p:pic>
      <p:pic>
        <p:nvPicPr>
          <p:cNvPr id="36" name="Graphic 35" descr="Wi Fi">
            <a:extLst>
              <a:ext uri="{FF2B5EF4-FFF2-40B4-BE49-F238E27FC236}">
                <a16:creationId xmlns:a16="http://schemas.microsoft.com/office/drawing/2014/main" id="{6A93D868-3506-8448-9FA7-F0B0F680D6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5927" y="2593279"/>
            <a:ext cx="914400" cy="914400"/>
          </a:xfrm>
          <a:prstGeom prst="rect">
            <a:avLst/>
          </a:prstGeom>
        </p:spPr>
      </p:pic>
      <p:pic>
        <p:nvPicPr>
          <p:cNvPr id="37" name="Graphic 36" descr="Arrow circle">
            <a:extLst>
              <a:ext uri="{FF2B5EF4-FFF2-40B4-BE49-F238E27FC236}">
                <a16:creationId xmlns:a16="http://schemas.microsoft.com/office/drawing/2014/main" id="{0CECD6ED-FF03-7D40-AB74-2486823100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22722" y="4943723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64726F9-F416-024F-84B1-34BD80475726}"/>
              </a:ext>
            </a:extLst>
          </p:cNvPr>
          <p:cNvSpPr txBox="1"/>
          <p:nvPr/>
        </p:nvSpPr>
        <p:spPr>
          <a:xfrm>
            <a:off x="1598774" y="1967770"/>
            <a:ext cx="338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TEXT ITEM ONE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FFA6F5-8519-0E43-92F6-8427D1233A72}"/>
              </a:ext>
            </a:extLst>
          </p:cNvPr>
          <p:cNvSpPr txBox="1"/>
          <p:nvPr/>
        </p:nvSpPr>
        <p:spPr>
          <a:xfrm>
            <a:off x="1598774" y="3567970"/>
            <a:ext cx="338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TEXT ITEM THREE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0809B6-34C5-E34E-90AD-323025DA280A}"/>
              </a:ext>
            </a:extLst>
          </p:cNvPr>
          <p:cNvSpPr txBox="1"/>
          <p:nvPr/>
        </p:nvSpPr>
        <p:spPr>
          <a:xfrm>
            <a:off x="1598774" y="5234845"/>
            <a:ext cx="338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TEXT ITEM FIVE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EF9D2D-4E18-084F-B408-B5EB0309F732}"/>
              </a:ext>
            </a:extLst>
          </p:cNvPr>
          <p:cNvSpPr txBox="1"/>
          <p:nvPr/>
        </p:nvSpPr>
        <p:spPr>
          <a:xfrm>
            <a:off x="8075774" y="2720245"/>
            <a:ext cx="338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TEXT ITEM TWO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53FE5E-39A3-4F48-928E-727E70173355}"/>
              </a:ext>
            </a:extLst>
          </p:cNvPr>
          <p:cNvSpPr txBox="1"/>
          <p:nvPr/>
        </p:nvSpPr>
        <p:spPr>
          <a:xfrm>
            <a:off x="8075774" y="4387120"/>
            <a:ext cx="338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TEXT ITEM FOUR</a:t>
            </a:r>
          </a:p>
        </p:txBody>
      </p:sp>
    </p:spTree>
    <p:extLst>
      <p:ext uri="{BB962C8B-B14F-4D97-AF65-F5344CB8AC3E}">
        <p14:creationId xmlns:p14="http://schemas.microsoft.com/office/powerpoint/2010/main" val="4212742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02CB946-D96D-9642-A042-ED8E39C6335E}"/>
              </a:ext>
            </a:extLst>
          </p:cNvPr>
          <p:cNvGrpSpPr/>
          <p:nvPr/>
        </p:nvGrpSpPr>
        <p:grpSpPr>
          <a:xfrm>
            <a:off x="1219200" y="1387420"/>
            <a:ext cx="5793783" cy="922151"/>
            <a:chOff x="838200" y="1358845"/>
            <a:chExt cx="5793783" cy="922151"/>
          </a:xfrm>
          <a:solidFill>
            <a:schemeClr val="accent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02200F-DEAE-4D46-807E-AF0E92CDCA4B}"/>
                </a:ext>
              </a:extLst>
            </p:cNvPr>
            <p:cNvSpPr/>
            <p:nvPr/>
          </p:nvSpPr>
          <p:spPr>
            <a:xfrm>
              <a:off x="838200" y="1358846"/>
              <a:ext cx="922149" cy="9221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30D8D3-E39D-3449-BBAF-362FEDE74E6A}"/>
                </a:ext>
              </a:extLst>
            </p:cNvPr>
            <p:cNvSpPr/>
            <p:nvPr/>
          </p:nvSpPr>
          <p:spPr>
            <a:xfrm>
              <a:off x="1278610" y="1358845"/>
              <a:ext cx="4912963" cy="9221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D2B8A150-19ED-2749-99E3-FC2DE7E0CAB5}"/>
                </a:ext>
              </a:extLst>
            </p:cNvPr>
            <p:cNvSpPr/>
            <p:nvPr/>
          </p:nvSpPr>
          <p:spPr>
            <a:xfrm rot="5400000">
              <a:off x="5950702" y="1599716"/>
              <a:ext cx="922151" cy="44041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A50DFB-950F-B542-AF23-4EDED9549965}"/>
              </a:ext>
            </a:extLst>
          </p:cNvPr>
          <p:cNvGrpSpPr/>
          <p:nvPr/>
        </p:nvGrpSpPr>
        <p:grpSpPr>
          <a:xfrm>
            <a:off x="1219200" y="2345829"/>
            <a:ext cx="6686550" cy="922152"/>
            <a:chOff x="838200" y="2317254"/>
            <a:chExt cx="7289208" cy="922152"/>
          </a:xfrm>
          <a:solidFill>
            <a:schemeClr val="accent2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9470667-0B17-DF4A-8F9F-E76C78704D47}"/>
                </a:ext>
              </a:extLst>
            </p:cNvPr>
            <p:cNvSpPr/>
            <p:nvPr/>
          </p:nvSpPr>
          <p:spPr>
            <a:xfrm>
              <a:off x="838200" y="2317255"/>
              <a:ext cx="922149" cy="9221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D6F372-50D7-5A4C-8142-96F4B94EEDD9}"/>
                </a:ext>
              </a:extLst>
            </p:cNvPr>
            <p:cNvSpPr/>
            <p:nvPr/>
          </p:nvSpPr>
          <p:spPr>
            <a:xfrm>
              <a:off x="1278610" y="2317254"/>
              <a:ext cx="6408387" cy="9221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0075347F-81D1-B04F-AC9D-8145502ED835}"/>
                </a:ext>
              </a:extLst>
            </p:cNvPr>
            <p:cNvSpPr/>
            <p:nvPr/>
          </p:nvSpPr>
          <p:spPr>
            <a:xfrm rot="5400000">
              <a:off x="7446127" y="2558126"/>
              <a:ext cx="922151" cy="44041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69EA371-FB8C-5E4C-B8FF-CE9CF6137519}"/>
              </a:ext>
            </a:extLst>
          </p:cNvPr>
          <p:cNvGrpSpPr/>
          <p:nvPr/>
        </p:nvGrpSpPr>
        <p:grpSpPr>
          <a:xfrm>
            <a:off x="1219200" y="3307854"/>
            <a:ext cx="7648575" cy="922153"/>
            <a:chOff x="838200" y="3279279"/>
            <a:chExt cx="8860833" cy="922153"/>
          </a:xfrm>
          <a:solidFill>
            <a:schemeClr val="accent4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4140FC0-5760-AB4E-9D4C-055EBB873840}"/>
                </a:ext>
              </a:extLst>
            </p:cNvPr>
            <p:cNvSpPr/>
            <p:nvPr/>
          </p:nvSpPr>
          <p:spPr>
            <a:xfrm>
              <a:off x="838200" y="3279280"/>
              <a:ext cx="922149" cy="9221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82888E-09A4-684B-9AD6-9FF7EEABF03E}"/>
                </a:ext>
              </a:extLst>
            </p:cNvPr>
            <p:cNvSpPr/>
            <p:nvPr/>
          </p:nvSpPr>
          <p:spPr>
            <a:xfrm>
              <a:off x="1278610" y="3279279"/>
              <a:ext cx="7980012" cy="9221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3F9E632F-E4D6-E240-884E-B37EAC6DCCD3}"/>
                </a:ext>
              </a:extLst>
            </p:cNvPr>
            <p:cNvSpPr/>
            <p:nvPr/>
          </p:nvSpPr>
          <p:spPr>
            <a:xfrm rot="5400000">
              <a:off x="9017752" y="3520152"/>
              <a:ext cx="922151" cy="44041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B89F607-3477-CE42-A7B5-742908AE6229}"/>
              </a:ext>
            </a:extLst>
          </p:cNvPr>
          <p:cNvGrpSpPr/>
          <p:nvPr/>
        </p:nvGrpSpPr>
        <p:grpSpPr>
          <a:xfrm>
            <a:off x="1219200" y="4279404"/>
            <a:ext cx="8391525" cy="922154"/>
            <a:chOff x="838200" y="4250829"/>
            <a:chExt cx="10075190" cy="922154"/>
          </a:xfrm>
          <a:solidFill>
            <a:schemeClr val="accent5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4C37A0E-5544-C844-A1F7-E07955BD7D24}"/>
                </a:ext>
              </a:extLst>
            </p:cNvPr>
            <p:cNvSpPr/>
            <p:nvPr/>
          </p:nvSpPr>
          <p:spPr>
            <a:xfrm>
              <a:off x="838200" y="4250830"/>
              <a:ext cx="922149" cy="9221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39118F-A872-694A-A7C1-D8C2F01F1C41}"/>
                </a:ext>
              </a:extLst>
            </p:cNvPr>
            <p:cNvSpPr/>
            <p:nvPr/>
          </p:nvSpPr>
          <p:spPr>
            <a:xfrm>
              <a:off x="1278609" y="4250829"/>
              <a:ext cx="9194370" cy="9221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0F535E6E-85F8-2D4E-AA9D-A658BB46A878}"/>
                </a:ext>
              </a:extLst>
            </p:cNvPr>
            <p:cNvSpPr/>
            <p:nvPr/>
          </p:nvSpPr>
          <p:spPr>
            <a:xfrm rot="5400000">
              <a:off x="10232109" y="4491703"/>
              <a:ext cx="922151" cy="44041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9A160B5-672A-A440-98BD-8A123A3DDD7A}"/>
              </a:ext>
            </a:extLst>
          </p:cNvPr>
          <p:cNvGrpSpPr/>
          <p:nvPr/>
        </p:nvGrpSpPr>
        <p:grpSpPr>
          <a:xfrm>
            <a:off x="1219200" y="5250954"/>
            <a:ext cx="9277350" cy="922155"/>
            <a:chOff x="838200" y="5222379"/>
            <a:chExt cx="10956010" cy="922155"/>
          </a:xfrm>
          <a:solidFill>
            <a:schemeClr val="accent6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2731E9D-DA0F-A94F-AA75-50633894D12E}"/>
                </a:ext>
              </a:extLst>
            </p:cNvPr>
            <p:cNvSpPr/>
            <p:nvPr/>
          </p:nvSpPr>
          <p:spPr>
            <a:xfrm>
              <a:off x="838200" y="5222380"/>
              <a:ext cx="922149" cy="9221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629D9E2-17A3-8344-A77C-05CCD771B3BB}"/>
                </a:ext>
              </a:extLst>
            </p:cNvPr>
            <p:cNvSpPr/>
            <p:nvPr/>
          </p:nvSpPr>
          <p:spPr>
            <a:xfrm>
              <a:off x="1278609" y="5222379"/>
              <a:ext cx="10075190" cy="9221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00C419CD-246C-0F41-AEB6-6E354FC82308}"/>
                </a:ext>
              </a:extLst>
            </p:cNvPr>
            <p:cNvSpPr/>
            <p:nvPr/>
          </p:nvSpPr>
          <p:spPr>
            <a:xfrm rot="5400000">
              <a:off x="11112929" y="5463254"/>
              <a:ext cx="922151" cy="44041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7002E175-EE21-084D-A830-340D46A26E03}"/>
              </a:ext>
            </a:extLst>
          </p:cNvPr>
          <p:cNvSpPr/>
          <p:nvPr/>
        </p:nvSpPr>
        <p:spPr>
          <a:xfrm>
            <a:off x="1311483" y="1479703"/>
            <a:ext cx="737581" cy="7375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4F8972C-9A83-9848-8C90-2389FA2CFDD8}"/>
              </a:ext>
            </a:extLst>
          </p:cNvPr>
          <p:cNvSpPr/>
          <p:nvPr/>
        </p:nvSpPr>
        <p:spPr>
          <a:xfrm>
            <a:off x="1311483" y="2432203"/>
            <a:ext cx="737581" cy="7375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35A358D-E2C5-7C47-85E6-A11CA688AF67}"/>
              </a:ext>
            </a:extLst>
          </p:cNvPr>
          <p:cNvSpPr/>
          <p:nvPr/>
        </p:nvSpPr>
        <p:spPr>
          <a:xfrm>
            <a:off x="1311483" y="3403753"/>
            <a:ext cx="737581" cy="7375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72AFCFE-BC3D-9F4A-87B6-59E4A8CE4306}"/>
              </a:ext>
            </a:extLst>
          </p:cNvPr>
          <p:cNvSpPr/>
          <p:nvPr/>
        </p:nvSpPr>
        <p:spPr>
          <a:xfrm>
            <a:off x="1311483" y="4375303"/>
            <a:ext cx="737581" cy="7375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EC96B9B-6BA8-E44B-8E59-4CA64890471D}"/>
              </a:ext>
            </a:extLst>
          </p:cNvPr>
          <p:cNvSpPr/>
          <p:nvPr/>
        </p:nvSpPr>
        <p:spPr>
          <a:xfrm>
            <a:off x="1311483" y="5346853"/>
            <a:ext cx="737581" cy="7375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4" name="Graphic 53" descr="Downward trend">
            <a:extLst>
              <a:ext uri="{FF2B5EF4-FFF2-40B4-BE49-F238E27FC236}">
                <a16:creationId xmlns:a16="http://schemas.microsoft.com/office/drawing/2014/main" id="{B22AE548-DD47-1D47-AFD5-6AC8D47D6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6168" y="5435447"/>
            <a:ext cx="591424" cy="591424"/>
          </a:xfrm>
          <a:prstGeom prst="rect">
            <a:avLst/>
          </a:prstGeom>
        </p:spPr>
      </p:pic>
      <p:pic>
        <p:nvPicPr>
          <p:cNvPr id="55" name="Graphic 54" descr="Chat RTL">
            <a:extLst>
              <a:ext uri="{FF2B5EF4-FFF2-40B4-BE49-F238E27FC236}">
                <a16:creationId xmlns:a16="http://schemas.microsoft.com/office/drawing/2014/main" id="{7BD79456-EAEB-9740-8A8D-8CE12C09D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9970" y="1582516"/>
            <a:ext cx="591424" cy="591424"/>
          </a:xfrm>
          <a:prstGeom prst="rect">
            <a:avLst/>
          </a:prstGeom>
        </p:spPr>
      </p:pic>
      <p:pic>
        <p:nvPicPr>
          <p:cNvPr id="56" name="Graphic 55" descr="Clock">
            <a:extLst>
              <a:ext uri="{FF2B5EF4-FFF2-40B4-BE49-F238E27FC236}">
                <a16:creationId xmlns:a16="http://schemas.microsoft.com/office/drawing/2014/main" id="{600EA638-F87F-764C-AEE2-AC8D73CD0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9970" y="2516617"/>
            <a:ext cx="591424" cy="591424"/>
          </a:xfrm>
          <a:prstGeom prst="rect">
            <a:avLst/>
          </a:prstGeom>
        </p:spPr>
      </p:pic>
      <p:pic>
        <p:nvPicPr>
          <p:cNvPr id="57" name="Graphic 56" descr="Books">
            <a:extLst>
              <a:ext uri="{FF2B5EF4-FFF2-40B4-BE49-F238E27FC236}">
                <a16:creationId xmlns:a16="http://schemas.microsoft.com/office/drawing/2014/main" id="{18786FDC-78B3-674A-BDEE-D0B43C1363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82388" y="3490295"/>
            <a:ext cx="591424" cy="591424"/>
          </a:xfrm>
          <a:prstGeom prst="rect">
            <a:avLst/>
          </a:prstGeom>
        </p:spPr>
      </p:pic>
      <p:pic>
        <p:nvPicPr>
          <p:cNvPr id="58" name="Graphic 57" descr="Computer">
            <a:extLst>
              <a:ext uri="{FF2B5EF4-FFF2-40B4-BE49-F238E27FC236}">
                <a16:creationId xmlns:a16="http://schemas.microsoft.com/office/drawing/2014/main" id="{3C378E71-4DF9-BB4D-97DA-704B381D63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84561" y="4416993"/>
            <a:ext cx="591424" cy="591424"/>
          </a:xfrm>
          <a:prstGeom prst="rect">
            <a:avLst/>
          </a:prstGeom>
        </p:spPr>
      </p:pic>
      <p:sp>
        <p:nvSpPr>
          <p:cNvPr id="59" name="Title 58">
            <a:extLst>
              <a:ext uri="{FF2B5EF4-FFF2-40B4-BE49-F238E27FC236}">
                <a16:creationId xmlns:a16="http://schemas.microsoft.com/office/drawing/2014/main" id="{185B5AD9-C920-6349-A36E-C907C0BA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Infographic Style 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3312A4-BD58-6D40-8524-9FE392302D53}"/>
              </a:ext>
            </a:extLst>
          </p:cNvPr>
          <p:cNvSpPr txBox="1"/>
          <p:nvPr/>
        </p:nvSpPr>
        <p:spPr>
          <a:xfrm>
            <a:off x="2179447" y="1556105"/>
            <a:ext cx="338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TEXT ITEM ONE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C6BF529-EEAB-1641-9EE5-D0D93553E11D}"/>
              </a:ext>
            </a:extLst>
          </p:cNvPr>
          <p:cNvSpPr txBox="1"/>
          <p:nvPr/>
        </p:nvSpPr>
        <p:spPr>
          <a:xfrm>
            <a:off x="2179447" y="2508605"/>
            <a:ext cx="338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TEXT ITEM TWO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CE9F1EC-FEE1-224C-952F-FB9B2274E99A}"/>
              </a:ext>
            </a:extLst>
          </p:cNvPr>
          <p:cNvSpPr txBox="1"/>
          <p:nvPr/>
        </p:nvSpPr>
        <p:spPr>
          <a:xfrm>
            <a:off x="2179447" y="3451580"/>
            <a:ext cx="338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TEXT ITEM THREE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BCAC5F1-7720-B449-B2AA-DD61944950AF}"/>
              </a:ext>
            </a:extLst>
          </p:cNvPr>
          <p:cNvSpPr txBox="1"/>
          <p:nvPr/>
        </p:nvSpPr>
        <p:spPr>
          <a:xfrm>
            <a:off x="2179447" y="4404080"/>
            <a:ext cx="338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TEXT ITEM FOUR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AF2F0C-1E19-5746-BF69-B3AFCB4E08AB}"/>
              </a:ext>
            </a:extLst>
          </p:cNvPr>
          <p:cNvSpPr txBox="1"/>
          <p:nvPr/>
        </p:nvSpPr>
        <p:spPr>
          <a:xfrm>
            <a:off x="2179447" y="5442305"/>
            <a:ext cx="338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TEXT ITEM FIVE</a:t>
            </a:r>
          </a:p>
        </p:txBody>
      </p:sp>
    </p:spTree>
    <p:extLst>
      <p:ext uri="{BB962C8B-B14F-4D97-AF65-F5344CB8AC3E}">
        <p14:creationId xmlns:p14="http://schemas.microsoft.com/office/powerpoint/2010/main" val="249477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80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9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7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Icons</a:t>
            </a:r>
          </a:p>
        </p:txBody>
      </p:sp>
      <p:pic>
        <p:nvPicPr>
          <p:cNvPr id="6" name="Graphic 9" descr="Bar graph with downward trend RTL">
            <a:extLst>
              <a:ext uri="{FF2B5EF4-FFF2-40B4-BE49-F238E27FC236}">
                <a16:creationId xmlns:a16="http://schemas.microsoft.com/office/drawing/2014/main" id="{537C17F7-4920-9743-9C83-67323B1FE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8549" y="5377592"/>
            <a:ext cx="914400" cy="914400"/>
          </a:xfrm>
          <a:prstGeom prst="rect">
            <a:avLst/>
          </a:prstGeom>
        </p:spPr>
      </p:pic>
      <p:pic>
        <p:nvPicPr>
          <p:cNvPr id="7" name="Graphic 13" descr="Downward trend">
            <a:extLst>
              <a:ext uri="{FF2B5EF4-FFF2-40B4-BE49-F238E27FC236}">
                <a16:creationId xmlns:a16="http://schemas.microsoft.com/office/drawing/2014/main" id="{6B4BD227-7472-4D4A-BB9F-DAB0C2B0A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08549" y="3318976"/>
            <a:ext cx="914400" cy="914400"/>
          </a:xfrm>
          <a:prstGeom prst="rect">
            <a:avLst/>
          </a:prstGeom>
        </p:spPr>
      </p:pic>
      <p:pic>
        <p:nvPicPr>
          <p:cNvPr id="8" name="Graphic 17" descr="Bar graph with upward trend">
            <a:extLst>
              <a:ext uri="{FF2B5EF4-FFF2-40B4-BE49-F238E27FC236}">
                <a16:creationId xmlns:a16="http://schemas.microsoft.com/office/drawing/2014/main" id="{0AB18E8E-85FA-7F48-9F93-5992D62B02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08549" y="1335804"/>
            <a:ext cx="914400" cy="914400"/>
          </a:xfrm>
          <a:prstGeom prst="rect">
            <a:avLst/>
          </a:prstGeom>
        </p:spPr>
      </p:pic>
      <p:pic>
        <p:nvPicPr>
          <p:cNvPr id="9" name="Graphic 21" descr="Upward trend RTL">
            <a:extLst>
              <a:ext uri="{FF2B5EF4-FFF2-40B4-BE49-F238E27FC236}">
                <a16:creationId xmlns:a16="http://schemas.microsoft.com/office/drawing/2014/main" id="{8BC69683-82BC-994F-9559-E0CA167B37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5386" y="4330059"/>
            <a:ext cx="914400" cy="914400"/>
          </a:xfrm>
          <a:prstGeom prst="rect">
            <a:avLst/>
          </a:prstGeom>
        </p:spPr>
      </p:pic>
      <p:pic>
        <p:nvPicPr>
          <p:cNvPr id="10" name="Graphic 25" descr="Statistics RTL">
            <a:extLst>
              <a:ext uri="{FF2B5EF4-FFF2-40B4-BE49-F238E27FC236}">
                <a16:creationId xmlns:a16="http://schemas.microsoft.com/office/drawing/2014/main" id="{F92B8213-9C50-5E48-AC23-BEAA61FF6E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55386" y="2307893"/>
            <a:ext cx="914400" cy="914400"/>
          </a:xfrm>
          <a:prstGeom prst="rect">
            <a:avLst/>
          </a:prstGeom>
        </p:spPr>
      </p:pic>
      <p:pic>
        <p:nvPicPr>
          <p:cNvPr id="11" name="Graphic 27" descr="Pie chart">
            <a:extLst>
              <a:ext uri="{FF2B5EF4-FFF2-40B4-BE49-F238E27FC236}">
                <a16:creationId xmlns:a16="http://schemas.microsoft.com/office/drawing/2014/main" id="{D98928C2-146C-A140-B652-55BBD1E065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55386" y="1335804"/>
            <a:ext cx="914400" cy="914400"/>
          </a:xfrm>
          <a:prstGeom prst="rect">
            <a:avLst/>
          </a:prstGeom>
        </p:spPr>
      </p:pic>
      <p:pic>
        <p:nvPicPr>
          <p:cNvPr id="12" name="Graphic 29" descr="Presentation with pie chart">
            <a:extLst>
              <a:ext uri="{FF2B5EF4-FFF2-40B4-BE49-F238E27FC236}">
                <a16:creationId xmlns:a16="http://schemas.microsoft.com/office/drawing/2014/main" id="{946473E0-982C-5742-A01A-9EA748FAE9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24241" y="5377592"/>
            <a:ext cx="914400" cy="914400"/>
          </a:xfrm>
          <a:prstGeom prst="rect">
            <a:avLst/>
          </a:prstGeom>
        </p:spPr>
      </p:pic>
      <p:pic>
        <p:nvPicPr>
          <p:cNvPr id="13" name="Graphic 33" descr="Presentation with bar chart">
            <a:extLst>
              <a:ext uri="{FF2B5EF4-FFF2-40B4-BE49-F238E27FC236}">
                <a16:creationId xmlns:a16="http://schemas.microsoft.com/office/drawing/2014/main" id="{A27F25A3-8842-1C46-8004-795F3837CF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24241" y="3318976"/>
            <a:ext cx="914400" cy="914400"/>
          </a:xfrm>
          <a:prstGeom prst="rect">
            <a:avLst/>
          </a:prstGeom>
        </p:spPr>
      </p:pic>
      <p:pic>
        <p:nvPicPr>
          <p:cNvPr id="14" name="Graphic 35" descr="Venn diagram">
            <a:extLst>
              <a:ext uri="{FF2B5EF4-FFF2-40B4-BE49-F238E27FC236}">
                <a16:creationId xmlns:a16="http://schemas.microsoft.com/office/drawing/2014/main" id="{5DBB78E1-2E10-A346-A1AE-257CD2288F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24241" y="2307893"/>
            <a:ext cx="914400" cy="914400"/>
          </a:xfrm>
          <a:prstGeom prst="rect">
            <a:avLst/>
          </a:prstGeom>
        </p:spPr>
      </p:pic>
      <p:pic>
        <p:nvPicPr>
          <p:cNvPr id="15" name="Graphic 37" descr="Bullseye">
            <a:extLst>
              <a:ext uri="{FF2B5EF4-FFF2-40B4-BE49-F238E27FC236}">
                <a16:creationId xmlns:a16="http://schemas.microsoft.com/office/drawing/2014/main" id="{E9D74220-7E42-B24D-A89E-F21600BD684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124241" y="1335804"/>
            <a:ext cx="914400" cy="914400"/>
          </a:xfrm>
          <a:prstGeom prst="rect">
            <a:avLst/>
          </a:prstGeom>
        </p:spPr>
      </p:pic>
      <p:pic>
        <p:nvPicPr>
          <p:cNvPr id="16" name="Graphic 39" descr="Target">
            <a:extLst>
              <a:ext uri="{FF2B5EF4-FFF2-40B4-BE49-F238E27FC236}">
                <a16:creationId xmlns:a16="http://schemas.microsoft.com/office/drawing/2014/main" id="{16B6C015-554D-CD44-858B-F6A149A527B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135992" y="5377592"/>
            <a:ext cx="914400" cy="914400"/>
          </a:xfrm>
          <a:prstGeom prst="rect">
            <a:avLst/>
          </a:prstGeom>
        </p:spPr>
      </p:pic>
      <p:pic>
        <p:nvPicPr>
          <p:cNvPr id="17" name="Graphic 41" descr="Gauge">
            <a:extLst>
              <a:ext uri="{FF2B5EF4-FFF2-40B4-BE49-F238E27FC236}">
                <a16:creationId xmlns:a16="http://schemas.microsoft.com/office/drawing/2014/main" id="{658A7664-2ABF-5D43-9116-B88D89663AA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135992" y="4330059"/>
            <a:ext cx="914400" cy="914400"/>
          </a:xfrm>
          <a:prstGeom prst="rect">
            <a:avLst/>
          </a:prstGeom>
        </p:spPr>
      </p:pic>
      <p:pic>
        <p:nvPicPr>
          <p:cNvPr id="18" name="Graphic 43" descr="Gears">
            <a:extLst>
              <a:ext uri="{FF2B5EF4-FFF2-40B4-BE49-F238E27FC236}">
                <a16:creationId xmlns:a16="http://schemas.microsoft.com/office/drawing/2014/main" id="{C5B6139B-8BD6-6A47-BE21-117E49220C9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135992" y="3318976"/>
            <a:ext cx="914400" cy="914400"/>
          </a:xfrm>
          <a:prstGeom prst="rect">
            <a:avLst/>
          </a:prstGeom>
        </p:spPr>
      </p:pic>
      <p:pic>
        <p:nvPicPr>
          <p:cNvPr id="19" name="Graphic 47" descr="Stopwatch">
            <a:extLst>
              <a:ext uri="{FF2B5EF4-FFF2-40B4-BE49-F238E27FC236}">
                <a16:creationId xmlns:a16="http://schemas.microsoft.com/office/drawing/2014/main" id="{F3C37780-397C-6042-849C-28977D2C511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135992" y="1335804"/>
            <a:ext cx="914400" cy="914400"/>
          </a:xfrm>
          <a:prstGeom prst="rect">
            <a:avLst/>
          </a:prstGeom>
        </p:spPr>
      </p:pic>
      <p:pic>
        <p:nvPicPr>
          <p:cNvPr id="20" name="Graphic 49" descr="Hourglass">
            <a:extLst>
              <a:ext uri="{FF2B5EF4-FFF2-40B4-BE49-F238E27FC236}">
                <a16:creationId xmlns:a16="http://schemas.microsoft.com/office/drawing/2014/main" id="{2EE40C8F-56A8-7B4F-B633-6C5EF6E5399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147743" y="5377592"/>
            <a:ext cx="914400" cy="914400"/>
          </a:xfrm>
          <a:prstGeom prst="rect">
            <a:avLst/>
          </a:prstGeom>
        </p:spPr>
      </p:pic>
      <p:pic>
        <p:nvPicPr>
          <p:cNvPr id="21" name="Graphic 51" descr="Head with gears">
            <a:extLst>
              <a:ext uri="{FF2B5EF4-FFF2-40B4-BE49-F238E27FC236}">
                <a16:creationId xmlns:a16="http://schemas.microsoft.com/office/drawing/2014/main" id="{3776CC18-1946-F242-8268-DC8836136C0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147743" y="4330059"/>
            <a:ext cx="914400" cy="914400"/>
          </a:xfrm>
          <a:prstGeom prst="rect">
            <a:avLst/>
          </a:prstGeom>
        </p:spPr>
      </p:pic>
      <p:pic>
        <p:nvPicPr>
          <p:cNvPr id="22" name="Graphic 53" descr="Lightbulb">
            <a:extLst>
              <a:ext uri="{FF2B5EF4-FFF2-40B4-BE49-F238E27FC236}">
                <a16:creationId xmlns:a16="http://schemas.microsoft.com/office/drawing/2014/main" id="{A13CECAB-34F1-6943-A4F9-F84838A1665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147743" y="3318976"/>
            <a:ext cx="914400" cy="914400"/>
          </a:xfrm>
          <a:prstGeom prst="rect">
            <a:avLst/>
          </a:prstGeom>
        </p:spPr>
      </p:pic>
      <p:pic>
        <p:nvPicPr>
          <p:cNvPr id="23" name="Graphic 55" descr="Magnifying glass">
            <a:extLst>
              <a:ext uri="{FF2B5EF4-FFF2-40B4-BE49-F238E27FC236}">
                <a16:creationId xmlns:a16="http://schemas.microsoft.com/office/drawing/2014/main" id="{488CDBE0-674B-0C48-99AD-EF16220FD58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147743" y="2307893"/>
            <a:ext cx="914400" cy="914400"/>
          </a:xfrm>
          <a:prstGeom prst="rect">
            <a:avLst/>
          </a:prstGeom>
        </p:spPr>
      </p:pic>
      <p:pic>
        <p:nvPicPr>
          <p:cNvPr id="24" name="Graphic 57" descr="Research">
            <a:extLst>
              <a:ext uri="{FF2B5EF4-FFF2-40B4-BE49-F238E27FC236}">
                <a16:creationId xmlns:a16="http://schemas.microsoft.com/office/drawing/2014/main" id="{C28E2E3B-0DC4-1040-892B-0DF356C80A2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147743" y="1335804"/>
            <a:ext cx="914400" cy="914400"/>
          </a:xfrm>
          <a:prstGeom prst="rect">
            <a:avLst/>
          </a:prstGeom>
        </p:spPr>
      </p:pic>
      <p:pic>
        <p:nvPicPr>
          <p:cNvPr id="25" name="Graphic 59" descr="Database">
            <a:extLst>
              <a:ext uri="{FF2B5EF4-FFF2-40B4-BE49-F238E27FC236}">
                <a16:creationId xmlns:a16="http://schemas.microsoft.com/office/drawing/2014/main" id="{6B8BBF39-2A52-844F-AB75-C5DBC220FFA7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0140512" y="5377592"/>
            <a:ext cx="914400" cy="914400"/>
          </a:xfrm>
          <a:prstGeom prst="rect">
            <a:avLst/>
          </a:prstGeom>
        </p:spPr>
      </p:pic>
      <p:pic>
        <p:nvPicPr>
          <p:cNvPr id="26" name="Graphic 61" descr="Table">
            <a:extLst>
              <a:ext uri="{FF2B5EF4-FFF2-40B4-BE49-F238E27FC236}">
                <a16:creationId xmlns:a16="http://schemas.microsoft.com/office/drawing/2014/main" id="{FFF766B2-3588-C743-B7A6-6F9447B83C53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0140512" y="4330059"/>
            <a:ext cx="914400" cy="914400"/>
          </a:xfrm>
          <a:prstGeom prst="rect">
            <a:avLst/>
          </a:prstGeom>
        </p:spPr>
      </p:pic>
      <p:pic>
        <p:nvPicPr>
          <p:cNvPr id="27" name="Graphic 63" descr="Playbook">
            <a:extLst>
              <a:ext uri="{FF2B5EF4-FFF2-40B4-BE49-F238E27FC236}">
                <a16:creationId xmlns:a16="http://schemas.microsoft.com/office/drawing/2014/main" id="{165C4EF9-195A-284E-A1A7-601704C14A4F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0140512" y="3318976"/>
            <a:ext cx="914400" cy="914400"/>
          </a:xfrm>
          <a:prstGeom prst="rect">
            <a:avLst/>
          </a:prstGeom>
        </p:spPr>
      </p:pic>
      <p:pic>
        <p:nvPicPr>
          <p:cNvPr id="28" name="Graphic 65" descr="Eye">
            <a:extLst>
              <a:ext uri="{FF2B5EF4-FFF2-40B4-BE49-F238E27FC236}">
                <a16:creationId xmlns:a16="http://schemas.microsoft.com/office/drawing/2014/main" id="{A60CC2CC-422B-C04F-B718-6333AFACF5C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0140512" y="2307893"/>
            <a:ext cx="914400" cy="914400"/>
          </a:xfrm>
          <a:prstGeom prst="rect">
            <a:avLst/>
          </a:prstGeom>
        </p:spPr>
      </p:pic>
      <p:pic>
        <p:nvPicPr>
          <p:cNvPr id="29" name="Graphic 67" descr="Filter">
            <a:extLst>
              <a:ext uri="{FF2B5EF4-FFF2-40B4-BE49-F238E27FC236}">
                <a16:creationId xmlns:a16="http://schemas.microsoft.com/office/drawing/2014/main" id="{A523CCB3-8060-644F-B078-5C8E24D489A5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140512" y="1335804"/>
            <a:ext cx="914400" cy="914400"/>
          </a:xfrm>
          <a:prstGeom prst="rect">
            <a:avLst/>
          </a:prstGeom>
        </p:spPr>
      </p:pic>
      <p:pic>
        <p:nvPicPr>
          <p:cNvPr id="30" name="Graphic 69" descr="Diploma">
            <a:extLst>
              <a:ext uri="{FF2B5EF4-FFF2-40B4-BE49-F238E27FC236}">
                <a16:creationId xmlns:a16="http://schemas.microsoft.com/office/drawing/2014/main" id="{8385BD6A-AEB9-0F45-9152-6520A9AD8786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873895" y="1335804"/>
            <a:ext cx="914400" cy="914400"/>
          </a:xfrm>
          <a:prstGeom prst="rect">
            <a:avLst/>
          </a:prstGeom>
        </p:spPr>
      </p:pic>
      <p:pic>
        <p:nvPicPr>
          <p:cNvPr id="31" name="Graphic 71" descr="List">
            <a:extLst>
              <a:ext uri="{FF2B5EF4-FFF2-40B4-BE49-F238E27FC236}">
                <a16:creationId xmlns:a16="http://schemas.microsoft.com/office/drawing/2014/main" id="{5AC25F25-DC34-8D43-9EFD-9AC7367DBEFC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2885798" y="1335804"/>
            <a:ext cx="914400" cy="914400"/>
          </a:xfrm>
          <a:prstGeom prst="rect">
            <a:avLst/>
          </a:prstGeom>
        </p:spPr>
      </p:pic>
      <p:pic>
        <p:nvPicPr>
          <p:cNvPr id="32" name="Graphic 73" descr="Monthly calendar">
            <a:extLst>
              <a:ext uri="{FF2B5EF4-FFF2-40B4-BE49-F238E27FC236}">
                <a16:creationId xmlns:a16="http://schemas.microsoft.com/office/drawing/2014/main" id="{239243C6-02DC-004F-BF6D-79AA0AA63FBB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861992" y="2307893"/>
            <a:ext cx="914400" cy="914400"/>
          </a:xfrm>
          <a:prstGeom prst="rect">
            <a:avLst/>
          </a:prstGeom>
        </p:spPr>
      </p:pic>
      <p:pic>
        <p:nvPicPr>
          <p:cNvPr id="33" name="Graphic 75" descr="Social network">
            <a:extLst>
              <a:ext uri="{FF2B5EF4-FFF2-40B4-BE49-F238E27FC236}">
                <a16:creationId xmlns:a16="http://schemas.microsoft.com/office/drawing/2014/main" id="{F378EA3A-CABD-1A4C-850C-8091AC02BCB4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861992" y="1335804"/>
            <a:ext cx="914400" cy="914400"/>
          </a:xfrm>
          <a:prstGeom prst="rect">
            <a:avLst/>
          </a:prstGeom>
        </p:spPr>
      </p:pic>
      <p:pic>
        <p:nvPicPr>
          <p:cNvPr id="34" name="Graphic 77" descr="Open folder">
            <a:extLst>
              <a:ext uri="{FF2B5EF4-FFF2-40B4-BE49-F238E27FC236}">
                <a16:creationId xmlns:a16="http://schemas.microsoft.com/office/drawing/2014/main" id="{EFA22478-0095-4949-A1C3-1039DB9A46DB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873895" y="2307893"/>
            <a:ext cx="914400" cy="914400"/>
          </a:xfrm>
          <a:prstGeom prst="rect">
            <a:avLst/>
          </a:prstGeom>
        </p:spPr>
      </p:pic>
      <p:pic>
        <p:nvPicPr>
          <p:cNvPr id="35" name="Graphic 79" descr="Paper">
            <a:extLst>
              <a:ext uri="{FF2B5EF4-FFF2-40B4-BE49-F238E27FC236}">
                <a16:creationId xmlns:a16="http://schemas.microsoft.com/office/drawing/2014/main" id="{FD3FC095-1898-C346-9478-B19702B83B97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1054912" y="2307893"/>
            <a:ext cx="914400" cy="914400"/>
          </a:xfrm>
          <a:prstGeom prst="rect">
            <a:avLst/>
          </a:prstGeom>
        </p:spPr>
      </p:pic>
      <p:pic>
        <p:nvPicPr>
          <p:cNvPr id="36" name="Graphic 81" descr="Money">
            <a:extLst>
              <a:ext uri="{FF2B5EF4-FFF2-40B4-BE49-F238E27FC236}">
                <a16:creationId xmlns:a16="http://schemas.microsoft.com/office/drawing/2014/main" id="{A27BEA8C-510F-4249-AAB0-78FFA3E70382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1054912" y="1335804"/>
            <a:ext cx="914400" cy="914400"/>
          </a:xfrm>
          <a:prstGeom prst="rect">
            <a:avLst/>
          </a:prstGeom>
        </p:spPr>
      </p:pic>
      <p:pic>
        <p:nvPicPr>
          <p:cNvPr id="37" name="Graphic 83" descr="Envelope">
            <a:extLst>
              <a:ext uri="{FF2B5EF4-FFF2-40B4-BE49-F238E27FC236}">
                <a16:creationId xmlns:a16="http://schemas.microsoft.com/office/drawing/2014/main" id="{A46AFCFD-3EE5-4C46-BC9E-51BCF6A62D2E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2885798" y="2307893"/>
            <a:ext cx="914400" cy="914400"/>
          </a:xfrm>
          <a:prstGeom prst="rect">
            <a:avLst/>
          </a:prstGeom>
        </p:spPr>
      </p:pic>
      <p:pic>
        <p:nvPicPr>
          <p:cNvPr id="38" name="Graphic 85" descr="Email">
            <a:extLst>
              <a:ext uri="{FF2B5EF4-FFF2-40B4-BE49-F238E27FC236}">
                <a16:creationId xmlns:a16="http://schemas.microsoft.com/office/drawing/2014/main" id="{F9FD4C25-1A3B-3048-BF6D-6FE299A063A7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5008549" y="4330059"/>
            <a:ext cx="914400" cy="914400"/>
          </a:xfrm>
          <a:prstGeom prst="rect">
            <a:avLst/>
          </a:prstGeom>
        </p:spPr>
      </p:pic>
      <p:pic>
        <p:nvPicPr>
          <p:cNvPr id="39" name="Graphic 87" descr="Chat RTL">
            <a:extLst>
              <a:ext uri="{FF2B5EF4-FFF2-40B4-BE49-F238E27FC236}">
                <a16:creationId xmlns:a16="http://schemas.microsoft.com/office/drawing/2014/main" id="{E463A87A-C302-EF4B-9D8C-E48D08F091CA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861992" y="3318976"/>
            <a:ext cx="914400" cy="914400"/>
          </a:xfrm>
          <a:prstGeom prst="rect">
            <a:avLst/>
          </a:prstGeom>
        </p:spPr>
      </p:pic>
      <p:pic>
        <p:nvPicPr>
          <p:cNvPr id="40" name="Graphic 89" descr="Clock">
            <a:extLst>
              <a:ext uri="{FF2B5EF4-FFF2-40B4-BE49-F238E27FC236}">
                <a16:creationId xmlns:a16="http://schemas.microsoft.com/office/drawing/2014/main" id="{39A4C442-5544-034C-BAE1-52BD0138815D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873895" y="3318976"/>
            <a:ext cx="914400" cy="914400"/>
          </a:xfrm>
          <a:prstGeom prst="rect">
            <a:avLst/>
          </a:prstGeom>
        </p:spPr>
      </p:pic>
      <p:pic>
        <p:nvPicPr>
          <p:cNvPr id="41" name="Graphic 91" descr="Books">
            <a:extLst>
              <a:ext uri="{FF2B5EF4-FFF2-40B4-BE49-F238E27FC236}">
                <a16:creationId xmlns:a16="http://schemas.microsoft.com/office/drawing/2014/main" id="{03FAFE72-2625-DA4B-A810-C415186ED85A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2885798" y="3318976"/>
            <a:ext cx="914400" cy="914400"/>
          </a:xfrm>
          <a:prstGeom prst="rect">
            <a:avLst/>
          </a:prstGeom>
        </p:spPr>
      </p:pic>
      <p:pic>
        <p:nvPicPr>
          <p:cNvPr id="42" name="Graphic 93" descr="Classroom">
            <a:extLst>
              <a:ext uri="{FF2B5EF4-FFF2-40B4-BE49-F238E27FC236}">
                <a16:creationId xmlns:a16="http://schemas.microsoft.com/office/drawing/2014/main" id="{8121E6B2-DDAF-0F40-B950-4BE46407965C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11054912" y="4330059"/>
            <a:ext cx="914400" cy="914400"/>
          </a:xfrm>
          <a:prstGeom prst="rect">
            <a:avLst/>
          </a:prstGeom>
        </p:spPr>
      </p:pic>
      <p:pic>
        <p:nvPicPr>
          <p:cNvPr id="43" name="Graphic 95" descr="Web design">
            <a:extLst>
              <a:ext uri="{FF2B5EF4-FFF2-40B4-BE49-F238E27FC236}">
                <a16:creationId xmlns:a16="http://schemas.microsoft.com/office/drawing/2014/main" id="{471B46EA-FF08-E647-91C6-5F22CFDE0C6B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1054912" y="3318976"/>
            <a:ext cx="914400" cy="914400"/>
          </a:xfrm>
          <a:prstGeom prst="rect">
            <a:avLst/>
          </a:prstGeom>
        </p:spPr>
      </p:pic>
      <p:pic>
        <p:nvPicPr>
          <p:cNvPr id="44" name="Graphic 97" descr="Wi Fi">
            <a:extLst>
              <a:ext uri="{FF2B5EF4-FFF2-40B4-BE49-F238E27FC236}">
                <a16:creationId xmlns:a16="http://schemas.microsoft.com/office/drawing/2014/main" id="{1208B825-1BA8-4F44-A193-4D5F7193C34C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6055386" y="3318976"/>
            <a:ext cx="914400" cy="914400"/>
          </a:xfrm>
          <a:prstGeom prst="rect">
            <a:avLst/>
          </a:prstGeom>
        </p:spPr>
      </p:pic>
      <p:pic>
        <p:nvPicPr>
          <p:cNvPr id="45" name="Graphic 99" descr="Wireless">
            <a:extLst>
              <a:ext uri="{FF2B5EF4-FFF2-40B4-BE49-F238E27FC236}">
                <a16:creationId xmlns:a16="http://schemas.microsoft.com/office/drawing/2014/main" id="{5754D08F-839A-BB41-B787-15506E327329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11054912" y="5377592"/>
            <a:ext cx="914400" cy="914400"/>
          </a:xfrm>
          <a:prstGeom prst="rect">
            <a:avLst/>
          </a:prstGeom>
        </p:spPr>
      </p:pic>
      <p:pic>
        <p:nvPicPr>
          <p:cNvPr id="46" name="Graphic 101" descr="Mute speaker">
            <a:extLst>
              <a:ext uri="{FF2B5EF4-FFF2-40B4-BE49-F238E27FC236}">
                <a16:creationId xmlns:a16="http://schemas.microsoft.com/office/drawing/2014/main" id="{C1A585A5-ED15-6D4D-8B59-EAE5A943A2F2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2885798" y="4330059"/>
            <a:ext cx="914400" cy="914400"/>
          </a:xfrm>
          <a:prstGeom prst="rect">
            <a:avLst/>
          </a:prstGeom>
        </p:spPr>
      </p:pic>
      <p:pic>
        <p:nvPicPr>
          <p:cNvPr id="47" name="Graphic 103" descr="Mute ringer">
            <a:extLst>
              <a:ext uri="{FF2B5EF4-FFF2-40B4-BE49-F238E27FC236}">
                <a16:creationId xmlns:a16="http://schemas.microsoft.com/office/drawing/2014/main" id="{A0244F8D-62E0-6140-B94F-4B2F35918DF4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1873895" y="4330059"/>
            <a:ext cx="914400" cy="914400"/>
          </a:xfrm>
          <a:prstGeom prst="rect">
            <a:avLst/>
          </a:prstGeom>
        </p:spPr>
      </p:pic>
      <p:pic>
        <p:nvPicPr>
          <p:cNvPr id="48" name="Graphic 105" descr="Images">
            <a:extLst>
              <a:ext uri="{FF2B5EF4-FFF2-40B4-BE49-F238E27FC236}">
                <a16:creationId xmlns:a16="http://schemas.microsoft.com/office/drawing/2014/main" id="{BDC36147-773A-674F-8210-E4F4F6922499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3932635" y="4330059"/>
            <a:ext cx="914400" cy="914400"/>
          </a:xfrm>
          <a:prstGeom prst="rect">
            <a:avLst/>
          </a:prstGeom>
        </p:spPr>
      </p:pic>
      <p:pic>
        <p:nvPicPr>
          <p:cNvPr id="49" name="Graphic 107" descr="Earth globe Africa and Europe">
            <a:extLst>
              <a:ext uri="{FF2B5EF4-FFF2-40B4-BE49-F238E27FC236}">
                <a16:creationId xmlns:a16="http://schemas.microsoft.com/office/drawing/2014/main" id="{D8DBAA33-2426-D243-BC26-73E2A51DF95A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861992" y="4330059"/>
            <a:ext cx="914400" cy="914400"/>
          </a:xfrm>
          <a:prstGeom prst="rect">
            <a:avLst/>
          </a:prstGeom>
        </p:spPr>
      </p:pic>
      <p:pic>
        <p:nvPicPr>
          <p:cNvPr id="50" name="Graphic 109" descr="World">
            <a:extLst>
              <a:ext uri="{FF2B5EF4-FFF2-40B4-BE49-F238E27FC236}">
                <a16:creationId xmlns:a16="http://schemas.microsoft.com/office/drawing/2014/main" id="{3D1CE714-4A96-424F-9C8B-7AD4A29C96F4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3932635" y="5377592"/>
            <a:ext cx="914400" cy="914400"/>
          </a:xfrm>
          <a:prstGeom prst="rect">
            <a:avLst/>
          </a:prstGeom>
        </p:spPr>
      </p:pic>
      <p:pic>
        <p:nvPicPr>
          <p:cNvPr id="51" name="Graphic 111" descr="Arrow circle">
            <a:extLst>
              <a:ext uri="{FF2B5EF4-FFF2-40B4-BE49-F238E27FC236}">
                <a16:creationId xmlns:a16="http://schemas.microsoft.com/office/drawing/2014/main" id="{6F9BA687-4A05-DE4D-88FC-6D5E03BA9900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2885798" y="5377592"/>
            <a:ext cx="914400" cy="914400"/>
          </a:xfrm>
          <a:prstGeom prst="rect">
            <a:avLst/>
          </a:prstGeom>
        </p:spPr>
      </p:pic>
      <p:pic>
        <p:nvPicPr>
          <p:cNvPr id="52" name="Graphic 113" descr="Transfer">
            <a:extLst>
              <a:ext uri="{FF2B5EF4-FFF2-40B4-BE49-F238E27FC236}">
                <a16:creationId xmlns:a16="http://schemas.microsoft.com/office/drawing/2014/main" id="{2A6D4BB4-E008-D24A-BE50-64CC0E048080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1873895" y="5377592"/>
            <a:ext cx="914400" cy="914400"/>
          </a:xfrm>
          <a:prstGeom prst="rect">
            <a:avLst/>
          </a:prstGeom>
        </p:spPr>
      </p:pic>
      <p:pic>
        <p:nvPicPr>
          <p:cNvPr id="53" name="Graphic 115" descr="Lightbulb and pencil">
            <a:extLst>
              <a:ext uri="{FF2B5EF4-FFF2-40B4-BE49-F238E27FC236}">
                <a16:creationId xmlns:a16="http://schemas.microsoft.com/office/drawing/2014/main" id="{FF546418-A23F-434F-8EF2-EB252B8343CE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861992" y="5377592"/>
            <a:ext cx="914400" cy="914400"/>
          </a:xfrm>
          <a:prstGeom prst="rect">
            <a:avLst/>
          </a:prstGeom>
        </p:spPr>
      </p:pic>
      <p:pic>
        <p:nvPicPr>
          <p:cNvPr id="54" name="Graphic 117" descr="Circular flowchart">
            <a:extLst>
              <a:ext uri="{FF2B5EF4-FFF2-40B4-BE49-F238E27FC236}">
                <a16:creationId xmlns:a16="http://schemas.microsoft.com/office/drawing/2014/main" id="{760B0572-127E-2042-B0D6-140A7327DE8D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8135992" y="2307893"/>
            <a:ext cx="914400" cy="914400"/>
          </a:xfrm>
          <a:prstGeom prst="rect">
            <a:avLst/>
          </a:prstGeom>
        </p:spPr>
      </p:pic>
      <p:pic>
        <p:nvPicPr>
          <p:cNvPr id="55" name="Graphic 119" descr="Workflow RTL">
            <a:extLst>
              <a:ext uri="{FF2B5EF4-FFF2-40B4-BE49-F238E27FC236}">
                <a16:creationId xmlns:a16="http://schemas.microsoft.com/office/drawing/2014/main" id="{764729B0-2E16-6745-8ECB-C900ED78E3E6}"/>
              </a:ext>
            </a:extLst>
          </p:cNvPr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>
            <a:off x="3932635" y="1335804"/>
            <a:ext cx="914400" cy="914400"/>
          </a:xfrm>
          <a:prstGeom prst="rect">
            <a:avLst/>
          </a:prstGeom>
        </p:spPr>
      </p:pic>
      <p:pic>
        <p:nvPicPr>
          <p:cNvPr id="56" name="Graphic 121" descr="Safe">
            <a:extLst>
              <a:ext uri="{FF2B5EF4-FFF2-40B4-BE49-F238E27FC236}">
                <a16:creationId xmlns:a16="http://schemas.microsoft.com/office/drawing/2014/main" id="{DF737286-35C4-5D45-B463-AEA8FF032310}"/>
              </a:ext>
            </a:extLst>
          </p:cNvPr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:asvg="http://schemas.microsoft.com/office/drawing/2016/SVG/main" r:embed="rId104"/>
              </a:ext>
            </a:extLst>
          </a:blip>
          <a:stretch>
            <a:fillRect/>
          </a:stretch>
        </p:blipFill>
        <p:spPr>
          <a:xfrm>
            <a:off x="3932635" y="2307893"/>
            <a:ext cx="914400" cy="914400"/>
          </a:xfrm>
          <a:prstGeom prst="rect">
            <a:avLst/>
          </a:prstGeom>
        </p:spPr>
      </p:pic>
      <p:pic>
        <p:nvPicPr>
          <p:cNvPr id="57" name="Graphic 123" descr="Laptop">
            <a:extLst>
              <a:ext uri="{FF2B5EF4-FFF2-40B4-BE49-F238E27FC236}">
                <a16:creationId xmlns:a16="http://schemas.microsoft.com/office/drawing/2014/main" id="{9B3DEEF7-C431-A34F-A727-FD5645D45209}"/>
              </a:ext>
            </a:extLst>
          </p:cNvPr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7124241" y="4330059"/>
            <a:ext cx="914400" cy="914400"/>
          </a:xfrm>
          <a:prstGeom prst="rect">
            <a:avLst/>
          </a:prstGeom>
        </p:spPr>
      </p:pic>
      <p:pic>
        <p:nvPicPr>
          <p:cNvPr id="58" name="Graphic 125" descr="Computer">
            <a:extLst>
              <a:ext uri="{FF2B5EF4-FFF2-40B4-BE49-F238E27FC236}">
                <a16:creationId xmlns:a16="http://schemas.microsoft.com/office/drawing/2014/main" id="{CC8E2C2C-F14F-C64F-B1ED-FE73ABC7392D}"/>
              </a:ext>
            </a:extLst>
          </p:cNvPr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r:embed="rId108"/>
              </a:ext>
            </a:extLst>
          </a:blip>
          <a:stretch>
            <a:fillRect/>
          </a:stretch>
        </p:blipFill>
        <p:spPr>
          <a:xfrm>
            <a:off x="3932635" y="3318976"/>
            <a:ext cx="914400" cy="914400"/>
          </a:xfrm>
          <a:prstGeom prst="rect">
            <a:avLst/>
          </a:prstGeom>
        </p:spPr>
      </p:pic>
      <p:pic>
        <p:nvPicPr>
          <p:cNvPr id="59" name="Graphic 127" descr="Cloud Computing">
            <a:extLst>
              <a:ext uri="{FF2B5EF4-FFF2-40B4-BE49-F238E27FC236}">
                <a16:creationId xmlns:a16="http://schemas.microsoft.com/office/drawing/2014/main" id="{C0C3959F-72A6-8341-8D1B-63EC5CCC876A}"/>
              </a:ext>
            </a:extLst>
          </p:cNvPr>
          <p:cNvPicPr>
            <a:picLocks noChangeAspect="1"/>
          </p:cNvPicPr>
          <p:nvPr/>
        </p:nvPicPr>
        <p:blipFill>
          <a:blip r:embed="rId109">
            <a:extLst>
              <a:ext uri="{96DAC541-7B7A-43D3-8B79-37D633B846F1}">
                <asvg:svgBlip xmlns:asvg="http://schemas.microsoft.com/office/drawing/2016/SVG/main" r:embed="rId110"/>
              </a:ext>
            </a:extLst>
          </a:blip>
          <a:stretch>
            <a:fillRect/>
          </a:stretch>
        </p:blipFill>
        <p:spPr>
          <a:xfrm>
            <a:off x="6055386" y="5377592"/>
            <a:ext cx="914400" cy="914400"/>
          </a:xfrm>
          <a:prstGeom prst="rect">
            <a:avLst/>
          </a:prstGeom>
        </p:spPr>
      </p:pic>
      <p:pic>
        <p:nvPicPr>
          <p:cNvPr id="60" name="Graphic 129" descr="Mining tools">
            <a:extLst>
              <a:ext uri="{FF2B5EF4-FFF2-40B4-BE49-F238E27FC236}">
                <a16:creationId xmlns:a16="http://schemas.microsoft.com/office/drawing/2014/main" id="{FC9FE9DD-5C3A-4E4F-B991-74B25BAB5C16}"/>
              </a:ext>
            </a:extLst>
          </p:cNvPr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:asvg="http://schemas.microsoft.com/office/drawing/2016/SVG/main" r:embed="rId112"/>
              </a:ext>
            </a:extLst>
          </a:blip>
          <a:stretch>
            <a:fillRect/>
          </a:stretch>
        </p:blipFill>
        <p:spPr>
          <a:xfrm>
            <a:off x="5008549" y="23078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UHD Logos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08BB4D-7E92-6845-AC4C-8620EEF4B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84" y="1840919"/>
            <a:ext cx="2552987" cy="1743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CA5B1-2AD6-994C-B868-FEF123CB5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838" y="1763410"/>
            <a:ext cx="2767891" cy="1821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155F7-0CB3-1D46-9731-60D10B234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682" y="4236526"/>
            <a:ext cx="3012281" cy="1571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E25625-63C1-344F-B75D-E8CB0EC0C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668" y="4193663"/>
            <a:ext cx="3009723" cy="1789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10CD5D-5056-5C4E-9F8B-9D3A760D1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4530" y="1778937"/>
            <a:ext cx="4002567" cy="17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DDD Branding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11B1FA-0091-104B-8802-94F5404CA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08" y="2259068"/>
            <a:ext cx="5856520" cy="1145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B4151E-716E-2A44-B6A4-0828FAD4D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72" y="2028475"/>
            <a:ext cx="3403600" cy="330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40F5F5-D6C0-4447-BE76-8DFC5BF0D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81" y="4046837"/>
            <a:ext cx="3237391" cy="14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3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CA07-5414-A840-8B34-957E7762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Chart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AC542B-A0B1-B64E-83E9-A652DA2B6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065169"/>
              </p:ext>
            </p:extLst>
          </p:nvPr>
        </p:nvGraphicFramePr>
        <p:xfrm>
          <a:off x="1196975" y="1458913"/>
          <a:ext cx="9879012" cy="353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9506">
                  <a:extLst>
                    <a:ext uri="{9D8B030D-6E8A-4147-A177-3AD203B41FA5}">
                      <a16:colId xmlns:a16="http://schemas.microsoft.com/office/drawing/2014/main" val="179202537"/>
                    </a:ext>
                  </a:extLst>
                </a:gridCol>
                <a:gridCol w="4939506">
                  <a:extLst>
                    <a:ext uri="{9D8B030D-6E8A-4147-A177-3AD203B41FA5}">
                      <a16:colId xmlns:a16="http://schemas.microsoft.com/office/drawing/2014/main" val="3844056304"/>
                    </a:ext>
                  </a:extLst>
                </a:gridCol>
              </a:tblGrid>
              <a:tr h="88470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EMAIL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968203"/>
                  </a:ext>
                </a:extLst>
              </a:tr>
              <a:tr h="8847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Burton, Alfred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281.555.4565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87550"/>
                  </a:ext>
                </a:extLst>
              </a:tr>
              <a:tr h="8847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Carlson, James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713.555.8969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557850"/>
                  </a:ext>
                </a:extLst>
              </a:tr>
              <a:tr h="8847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Parker, Sarah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369.330.4532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3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40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CA07-5414-A840-8B34-957E7762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Graph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9DDA20-CA0F-304E-9024-70FC0D8FDB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194864"/>
              </p:ext>
            </p:extLst>
          </p:nvPr>
        </p:nvGraphicFramePr>
        <p:xfrm>
          <a:off x="1196975" y="1458913"/>
          <a:ext cx="9879013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407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CA07-5414-A840-8B34-957E7762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Pie Chart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9DDA20-CA0F-304E-9024-70FC0D8FDB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723080"/>
              </p:ext>
            </p:extLst>
          </p:nvPr>
        </p:nvGraphicFramePr>
        <p:xfrm>
          <a:off x="1196975" y="1458913"/>
          <a:ext cx="9879013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3597972-4289-A843-8C6D-DD219EABC8A5}"/>
              </a:ext>
            </a:extLst>
          </p:cNvPr>
          <p:cNvSpPr/>
          <p:nvPr/>
        </p:nvSpPr>
        <p:spPr>
          <a:xfrm>
            <a:off x="4857750" y="2598738"/>
            <a:ext cx="2476500" cy="2476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8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DD_Colors">
      <a:dk1>
        <a:srgbClr val="132F49"/>
      </a:dk1>
      <a:lt1>
        <a:srgbClr val="FFFFFF"/>
      </a:lt1>
      <a:dk2>
        <a:srgbClr val="B9BAB9"/>
      </a:dk2>
      <a:lt2>
        <a:srgbClr val="CECFCC"/>
      </a:lt2>
      <a:accent1>
        <a:srgbClr val="1D386A"/>
      </a:accent1>
      <a:accent2>
        <a:srgbClr val="C11E40"/>
      </a:accent2>
      <a:accent3>
        <a:srgbClr val="466280"/>
      </a:accent3>
      <a:accent4>
        <a:srgbClr val="8B9BAC"/>
      </a:accent4>
      <a:accent5>
        <a:srgbClr val="304B38"/>
      </a:accent5>
      <a:accent6>
        <a:srgbClr val="A5B2A1"/>
      </a:accent6>
      <a:hlink>
        <a:srgbClr val="0000FF"/>
      </a:hlink>
      <a:folHlink>
        <a:srgbClr val="80008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5E3A4A67AA864B936A2DEE5F917AFB" ma:contentTypeVersion="1" ma:contentTypeDescription="Create a new document." ma:contentTypeScope="" ma:versionID="4c4773409a4a4761b1f9a0c9c6e3f77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553FAB-7F88-4C3E-A086-5C987FE2ECC2}"/>
</file>

<file path=customXml/itemProps2.xml><?xml version="1.0" encoding="utf-8"?>
<ds:datastoreItem xmlns:ds="http://schemas.openxmlformats.org/officeDocument/2006/customXml" ds:itemID="{64271F47-6510-4794-B4A6-BEEBA6224836}"/>
</file>

<file path=customXml/itemProps3.xml><?xml version="1.0" encoding="utf-8"?>
<ds:datastoreItem xmlns:ds="http://schemas.openxmlformats.org/officeDocument/2006/customXml" ds:itemID="{9B22CA75-2B93-4E7F-913C-347301C624A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174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Title Goes Here</vt:lpstr>
      <vt:lpstr>PowerPoint Presentation</vt:lpstr>
      <vt:lpstr>PowerPoint Presentation</vt:lpstr>
      <vt:lpstr>Icons</vt:lpstr>
      <vt:lpstr>UHD Logos</vt:lpstr>
      <vt:lpstr>DDD Branding</vt:lpstr>
      <vt:lpstr>Sample Chart</vt:lpstr>
      <vt:lpstr>Sample Graph</vt:lpstr>
      <vt:lpstr>Sample Pie Chart</vt:lpstr>
      <vt:lpstr>Timeline Infographic</vt:lpstr>
      <vt:lpstr>Infographic Style 1</vt:lpstr>
      <vt:lpstr>Infographic Style 2</vt:lpstr>
      <vt:lpstr>PowerPoint Presentation</vt:lpstr>
    </vt:vector>
  </TitlesOfParts>
  <Company>University of Houston Downtown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Pearson, Cherilyn</dc:creator>
  <cp:lastModifiedBy>Banks, Courtney</cp:lastModifiedBy>
  <cp:revision>11</cp:revision>
  <dcterms:created xsi:type="dcterms:W3CDTF">2020-01-31T21:44:32Z</dcterms:created>
  <dcterms:modified xsi:type="dcterms:W3CDTF">2022-08-16T13:40:25Z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0x010100A45E3A4A67AA864B936A2DEE5F917AFB</vt:lpwstr>
  </property>
</Properties>
</file>